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6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Pressure,</a:t>
            </a:r>
            <a:r>
              <a:rPr lang="en-US" sz="1600" b="1" baseline="0" dirty="0"/>
              <a:t> Temp  </a:t>
            </a:r>
            <a:r>
              <a:rPr lang="en-US" sz="1600" b="1" dirty="0" smtClean="0"/>
              <a:t>Vs </a:t>
            </a:r>
            <a:r>
              <a:rPr lang="en-US" sz="1600" b="1" dirty="0"/>
              <a:t>Real Time for BMP180</a:t>
            </a:r>
          </a:p>
        </c:rich>
      </c:tx>
      <c:layout>
        <c:manualLayout>
          <c:xMode val="edge"/>
          <c:yMode val="edge"/>
          <c:x val="0.16130057980723414"/>
          <c:y val="3.1471243461043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BMP Pressure</c:v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Data!$K$2:$K$409</c:f>
              <c:numCache>
                <c:formatCode>General</c:formatCode>
                <c:ptCount val="408"/>
                <c:pt idx="0">
                  <c:v>973.65</c:v>
                </c:pt>
                <c:pt idx="1">
                  <c:v>973.61</c:v>
                </c:pt>
                <c:pt idx="2">
                  <c:v>973.29</c:v>
                </c:pt>
                <c:pt idx="3">
                  <c:v>973.39</c:v>
                </c:pt>
                <c:pt idx="4">
                  <c:v>973.51</c:v>
                </c:pt>
                <c:pt idx="5">
                  <c:v>973.55</c:v>
                </c:pt>
                <c:pt idx="6">
                  <c:v>973.54</c:v>
                </c:pt>
                <c:pt idx="7">
                  <c:v>973.42</c:v>
                </c:pt>
                <c:pt idx="8">
                  <c:v>973.31</c:v>
                </c:pt>
                <c:pt idx="9">
                  <c:v>973.36</c:v>
                </c:pt>
                <c:pt idx="10">
                  <c:v>973.01</c:v>
                </c:pt>
                <c:pt idx="11">
                  <c:v>972.81</c:v>
                </c:pt>
                <c:pt idx="12">
                  <c:v>973.03</c:v>
                </c:pt>
                <c:pt idx="13">
                  <c:v>972.93</c:v>
                </c:pt>
                <c:pt idx="14">
                  <c:v>972.99</c:v>
                </c:pt>
                <c:pt idx="15">
                  <c:v>972.85</c:v>
                </c:pt>
                <c:pt idx="16">
                  <c:v>972.89</c:v>
                </c:pt>
                <c:pt idx="17">
                  <c:v>972.94</c:v>
                </c:pt>
                <c:pt idx="18">
                  <c:v>972.87</c:v>
                </c:pt>
                <c:pt idx="19">
                  <c:v>972.99</c:v>
                </c:pt>
                <c:pt idx="20">
                  <c:v>972.97</c:v>
                </c:pt>
                <c:pt idx="21">
                  <c:v>972.77</c:v>
                </c:pt>
                <c:pt idx="22">
                  <c:v>972.82</c:v>
                </c:pt>
                <c:pt idx="23">
                  <c:v>973.89</c:v>
                </c:pt>
                <c:pt idx="24">
                  <c:v>974.04</c:v>
                </c:pt>
                <c:pt idx="25">
                  <c:v>973.97</c:v>
                </c:pt>
                <c:pt idx="26">
                  <c:v>973.94</c:v>
                </c:pt>
                <c:pt idx="27">
                  <c:v>974.03</c:v>
                </c:pt>
                <c:pt idx="28">
                  <c:v>973.97</c:v>
                </c:pt>
                <c:pt idx="29">
                  <c:v>974.18</c:v>
                </c:pt>
                <c:pt idx="30">
                  <c:v>977.51</c:v>
                </c:pt>
                <c:pt idx="31">
                  <c:v>977.38</c:v>
                </c:pt>
                <c:pt idx="32">
                  <c:v>977.49</c:v>
                </c:pt>
                <c:pt idx="33">
                  <c:v>977.47</c:v>
                </c:pt>
                <c:pt idx="34">
                  <c:v>977.33</c:v>
                </c:pt>
                <c:pt idx="35">
                  <c:v>977.32</c:v>
                </c:pt>
                <c:pt idx="36">
                  <c:v>977.36</c:v>
                </c:pt>
                <c:pt idx="37">
                  <c:v>977.14</c:v>
                </c:pt>
                <c:pt idx="38">
                  <c:v>976.96</c:v>
                </c:pt>
                <c:pt idx="39">
                  <c:v>976.91</c:v>
                </c:pt>
                <c:pt idx="40">
                  <c:v>976.75</c:v>
                </c:pt>
                <c:pt idx="41">
                  <c:v>976.35</c:v>
                </c:pt>
                <c:pt idx="42">
                  <c:v>976.14</c:v>
                </c:pt>
                <c:pt idx="43">
                  <c:v>975.67</c:v>
                </c:pt>
                <c:pt idx="44">
                  <c:v>975.33</c:v>
                </c:pt>
                <c:pt idx="45">
                  <c:v>974.83</c:v>
                </c:pt>
                <c:pt idx="46">
                  <c:v>974.19</c:v>
                </c:pt>
                <c:pt idx="47">
                  <c:v>973.64</c:v>
                </c:pt>
                <c:pt idx="48">
                  <c:v>973.04</c:v>
                </c:pt>
                <c:pt idx="49">
                  <c:v>972.47</c:v>
                </c:pt>
                <c:pt idx="50">
                  <c:v>972.05</c:v>
                </c:pt>
                <c:pt idx="51">
                  <c:v>971.65</c:v>
                </c:pt>
                <c:pt idx="52">
                  <c:v>971.33</c:v>
                </c:pt>
                <c:pt idx="53">
                  <c:v>970.91</c:v>
                </c:pt>
                <c:pt idx="54">
                  <c:v>970.77</c:v>
                </c:pt>
                <c:pt idx="55">
                  <c:v>970.44</c:v>
                </c:pt>
                <c:pt idx="56">
                  <c:v>970.26</c:v>
                </c:pt>
                <c:pt idx="57">
                  <c:v>970.17</c:v>
                </c:pt>
                <c:pt idx="58">
                  <c:v>969.89</c:v>
                </c:pt>
                <c:pt idx="59">
                  <c:v>969.79</c:v>
                </c:pt>
                <c:pt idx="60">
                  <c:v>969.69</c:v>
                </c:pt>
                <c:pt idx="61">
                  <c:v>969.42</c:v>
                </c:pt>
                <c:pt idx="62">
                  <c:v>969.44</c:v>
                </c:pt>
                <c:pt idx="63">
                  <c:v>969.27</c:v>
                </c:pt>
                <c:pt idx="64">
                  <c:v>969.22</c:v>
                </c:pt>
                <c:pt idx="65">
                  <c:v>969</c:v>
                </c:pt>
                <c:pt idx="66">
                  <c:v>968.98</c:v>
                </c:pt>
                <c:pt idx="67">
                  <c:v>968.95</c:v>
                </c:pt>
                <c:pt idx="68">
                  <c:v>968.78</c:v>
                </c:pt>
                <c:pt idx="69">
                  <c:v>968.7</c:v>
                </c:pt>
                <c:pt idx="70">
                  <c:v>968.56</c:v>
                </c:pt>
                <c:pt idx="71">
                  <c:v>968.43</c:v>
                </c:pt>
                <c:pt idx="72">
                  <c:v>968.4</c:v>
                </c:pt>
                <c:pt idx="73">
                  <c:v>968.15</c:v>
                </c:pt>
                <c:pt idx="74">
                  <c:v>968.07</c:v>
                </c:pt>
                <c:pt idx="75">
                  <c:v>967.91</c:v>
                </c:pt>
                <c:pt idx="76">
                  <c:v>967.79</c:v>
                </c:pt>
                <c:pt idx="77">
                  <c:v>967.57</c:v>
                </c:pt>
                <c:pt idx="78">
                  <c:v>967.43</c:v>
                </c:pt>
                <c:pt idx="79">
                  <c:v>967.32</c:v>
                </c:pt>
                <c:pt idx="80">
                  <c:v>967.1</c:v>
                </c:pt>
                <c:pt idx="81">
                  <c:v>967.08</c:v>
                </c:pt>
                <c:pt idx="82">
                  <c:v>966.85</c:v>
                </c:pt>
                <c:pt idx="83">
                  <c:v>966.73</c:v>
                </c:pt>
                <c:pt idx="84">
                  <c:v>966.66</c:v>
                </c:pt>
                <c:pt idx="85">
                  <c:v>966.46</c:v>
                </c:pt>
                <c:pt idx="86">
                  <c:v>966.25</c:v>
                </c:pt>
                <c:pt idx="87">
                  <c:v>966.3</c:v>
                </c:pt>
                <c:pt idx="88">
                  <c:v>966.06</c:v>
                </c:pt>
                <c:pt idx="89">
                  <c:v>965.98</c:v>
                </c:pt>
                <c:pt idx="90">
                  <c:v>965.8</c:v>
                </c:pt>
                <c:pt idx="91">
                  <c:v>965.6</c:v>
                </c:pt>
                <c:pt idx="92">
                  <c:v>965.68</c:v>
                </c:pt>
                <c:pt idx="93">
                  <c:v>965.78</c:v>
                </c:pt>
                <c:pt idx="94">
                  <c:v>965.8</c:v>
                </c:pt>
                <c:pt idx="95">
                  <c:v>965.89</c:v>
                </c:pt>
                <c:pt idx="96">
                  <c:v>965.9</c:v>
                </c:pt>
                <c:pt idx="97">
                  <c:v>965.96</c:v>
                </c:pt>
                <c:pt idx="98">
                  <c:v>966.11</c:v>
                </c:pt>
                <c:pt idx="99">
                  <c:v>966.05</c:v>
                </c:pt>
                <c:pt idx="100">
                  <c:v>966.13</c:v>
                </c:pt>
                <c:pt idx="101">
                  <c:v>966.15</c:v>
                </c:pt>
                <c:pt idx="102">
                  <c:v>966.24</c:v>
                </c:pt>
                <c:pt idx="103">
                  <c:v>966.14</c:v>
                </c:pt>
                <c:pt idx="104">
                  <c:v>966.23</c:v>
                </c:pt>
                <c:pt idx="105">
                  <c:v>966.1</c:v>
                </c:pt>
                <c:pt idx="106">
                  <c:v>966.1</c:v>
                </c:pt>
                <c:pt idx="107">
                  <c:v>966.03</c:v>
                </c:pt>
                <c:pt idx="108">
                  <c:v>966.06</c:v>
                </c:pt>
                <c:pt idx="109">
                  <c:v>965.91</c:v>
                </c:pt>
                <c:pt idx="110">
                  <c:v>965.96</c:v>
                </c:pt>
                <c:pt idx="111">
                  <c:v>965.96</c:v>
                </c:pt>
                <c:pt idx="112">
                  <c:v>965.94</c:v>
                </c:pt>
                <c:pt idx="113">
                  <c:v>965.8</c:v>
                </c:pt>
                <c:pt idx="114">
                  <c:v>965.53</c:v>
                </c:pt>
                <c:pt idx="115">
                  <c:v>965.49</c:v>
                </c:pt>
                <c:pt idx="116">
                  <c:v>965.38</c:v>
                </c:pt>
                <c:pt idx="117">
                  <c:v>965.29</c:v>
                </c:pt>
                <c:pt idx="118">
                  <c:v>965.21</c:v>
                </c:pt>
                <c:pt idx="119">
                  <c:v>965.1</c:v>
                </c:pt>
                <c:pt idx="120">
                  <c:v>965.02</c:v>
                </c:pt>
                <c:pt idx="121">
                  <c:v>965.07</c:v>
                </c:pt>
                <c:pt idx="122">
                  <c:v>964.8</c:v>
                </c:pt>
                <c:pt idx="123">
                  <c:v>964.79</c:v>
                </c:pt>
                <c:pt idx="124">
                  <c:v>964.84</c:v>
                </c:pt>
                <c:pt idx="125">
                  <c:v>964.76</c:v>
                </c:pt>
                <c:pt idx="126">
                  <c:v>964.75</c:v>
                </c:pt>
                <c:pt idx="127">
                  <c:v>964.7</c:v>
                </c:pt>
                <c:pt idx="128">
                  <c:v>964.71</c:v>
                </c:pt>
                <c:pt idx="129">
                  <c:v>964.64</c:v>
                </c:pt>
                <c:pt idx="130">
                  <c:v>964.79</c:v>
                </c:pt>
                <c:pt idx="131">
                  <c:v>964.71</c:v>
                </c:pt>
                <c:pt idx="132">
                  <c:v>964.73</c:v>
                </c:pt>
                <c:pt idx="133">
                  <c:v>964.63</c:v>
                </c:pt>
                <c:pt idx="134">
                  <c:v>964.7</c:v>
                </c:pt>
                <c:pt idx="135">
                  <c:v>964.71</c:v>
                </c:pt>
                <c:pt idx="136">
                  <c:v>964.79</c:v>
                </c:pt>
                <c:pt idx="137">
                  <c:v>964.74</c:v>
                </c:pt>
                <c:pt idx="138">
                  <c:v>964.77</c:v>
                </c:pt>
                <c:pt idx="139">
                  <c:v>964.78</c:v>
                </c:pt>
                <c:pt idx="140">
                  <c:v>964.69</c:v>
                </c:pt>
                <c:pt idx="141">
                  <c:v>964.84</c:v>
                </c:pt>
                <c:pt idx="142">
                  <c:v>964.8</c:v>
                </c:pt>
                <c:pt idx="143">
                  <c:v>964.6</c:v>
                </c:pt>
                <c:pt idx="144">
                  <c:v>964.72</c:v>
                </c:pt>
                <c:pt idx="145">
                  <c:v>964.79</c:v>
                </c:pt>
                <c:pt idx="146">
                  <c:v>964.8</c:v>
                </c:pt>
                <c:pt idx="147">
                  <c:v>964.74</c:v>
                </c:pt>
                <c:pt idx="148">
                  <c:v>964.77</c:v>
                </c:pt>
                <c:pt idx="149">
                  <c:v>964.63</c:v>
                </c:pt>
                <c:pt idx="150">
                  <c:v>964.71</c:v>
                </c:pt>
                <c:pt idx="151">
                  <c:v>964.72</c:v>
                </c:pt>
                <c:pt idx="152">
                  <c:v>964.73</c:v>
                </c:pt>
                <c:pt idx="153">
                  <c:v>964.67</c:v>
                </c:pt>
                <c:pt idx="154">
                  <c:v>964.72</c:v>
                </c:pt>
                <c:pt idx="155">
                  <c:v>965.06</c:v>
                </c:pt>
                <c:pt idx="156">
                  <c:v>965.11</c:v>
                </c:pt>
                <c:pt idx="157">
                  <c:v>965.2</c:v>
                </c:pt>
                <c:pt idx="158">
                  <c:v>965.27</c:v>
                </c:pt>
                <c:pt idx="159">
                  <c:v>965.37</c:v>
                </c:pt>
                <c:pt idx="160">
                  <c:v>965.36</c:v>
                </c:pt>
                <c:pt idx="161">
                  <c:v>965.58</c:v>
                </c:pt>
                <c:pt idx="162">
                  <c:v>965.83</c:v>
                </c:pt>
                <c:pt idx="163">
                  <c:v>965.87</c:v>
                </c:pt>
                <c:pt idx="164">
                  <c:v>965.82</c:v>
                </c:pt>
                <c:pt idx="165">
                  <c:v>966.14</c:v>
                </c:pt>
                <c:pt idx="166">
                  <c:v>966.16</c:v>
                </c:pt>
                <c:pt idx="167">
                  <c:v>966.21</c:v>
                </c:pt>
                <c:pt idx="168">
                  <c:v>966.24</c:v>
                </c:pt>
                <c:pt idx="169">
                  <c:v>966.25</c:v>
                </c:pt>
                <c:pt idx="170">
                  <c:v>966.38</c:v>
                </c:pt>
                <c:pt idx="171">
                  <c:v>966.43</c:v>
                </c:pt>
                <c:pt idx="172">
                  <c:v>966.4</c:v>
                </c:pt>
                <c:pt idx="173">
                  <c:v>966.55</c:v>
                </c:pt>
                <c:pt idx="174">
                  <c:v>966.44</c:v>
                </c:pt>
                <c:pt idx="175">
                  <c:v>966.33</c:v>
                </c:pt>
                <c:pt idx="176">
                  <c:v>966.34</c:v>
                </c:pt>
                <c:pt idx="177">
                  <c:v>966.27</c:v>
                </c:pt>
                <c:pt idx="178">
                  <c:v>966.21</c:v>
                </c:pt>
                <c:pt idx="179">
                  <c:v>966.01</c:v>
                </c:pt>
                <c:pt idx="180">
                  <c:v>966.04</c:v>
                </c:pt>
                <c:pt idx="181">
                  <c:v>965.92</c:v>
                </c:pt>
                <c:pt idx="182">
                  <c:v>965.95</c:v>
                </c:pt>
                <c:pt idx="183">
                  <c:v>966.03</c:v>
                </c:pt>
                <c:pt idx="184">
                  <c:v>965.98</c:v>
                </c:pt>
                <c:pt idx="185">
                  <c:v>965.81</c:v>
                </c:pt>
                <c:pt idx="186">
                  <c:v>966.09</c:v>
                </c:pt>
                <c:pt idx="187">
                  <c:v>966.09</c:v>
                </c:pt>
                <c:pt idx="188">
                  <c:v>966.14</c:v>
                </c:pt>
                <c:pt idx="189">
                  <c:v>966.24</c:v>
                </c:pt>
                <c:pt idx="190">
                  <c:v>966.25</c:v>
                </c:pt>
                <c:pt idx="191">
                  <c:v>966.43</c:v>
                </c:pt>
                <c:pt idx="192">
                  <c:v>966.6</c:v>
                </c:pt>
                <c:pt idx="193">
                  <c:v>966.7</c:v>
                </c:pt>
                <c:pt idx="194">
                  <c:v>966.69</c:v>
                </c:pt>
                <c:pt idx="195">
                  <c:v>966.76</c:v>
                </c:pt>
                <c:pt idx="196">
                  <c:v>966.89</c:v>
                </c:pt>
                <c:pt idx="197">
                  <c:v>967.15</c:v>
                </c:pt>
                <c:pt idx="198">
                  <c:v>967.33</c:v>
                </c:pt>
                <c:pt idx="199">
                  <c:v>967.38</c:v>
                </c:pt>
                <c:pt idx="200">
                  <c:v>966.13</c:v>
                </c:pt>
                <c:pt idx="201">
                  <c:v>966.21</c:v>
                </c:pt>
                <c:pt idx="202">
                  <c:v>966.1</c:v>
                </c:pt>
                <c:pt idx="203">
                  <c:v>966.11</c:v>
                </c:pt>
                <c:pt idx="204">
                  <c:v>966.13</c:v>
                </c:pt>
                <c:pt idx="205">
                  <c:v>966.09</c:v>
                </c:pt>
                <c:pt idx="206">
                  <c:v>965.97</c:v>
                </c:pt>
                <c:pt idx="207">
                  <c:v>966.11</c:v>
                </c:pt>
                <c:pt idx="208">
                  <c:v>966.11</c:v>
                </c:pt>
                <c:pt idx="209">
                  <c:v>966.22</c:v>
                </c:pt>
                <c:pt idx="210">
                  <c:v>966.19</c:v>
                </c:pt>
                <c:pt idx="211">
                  <c:v>966.22</c:v>
                </c:pt>
                <c:pt idx="212">
                  <c:v>966.31</c:v>
                </c:pt>
                <c:pt idx="213">
                  <c:v>966.39</c:v>
                </c:pt>
                <c:pt idx="214">
                  <c:v>966.39</c:v>
                </c:pt>
                <c:pt idx="215">
                  <c:v>966.49</c:v>
                </c:pt>
                <c:pt idx="216">
                  <c:v>966.68</c:v>
                </c:pt>
                <c:pt idx="217">
                  <c:v>966.75</c:v>
                </c:pt>
                <c:pt idx="218">
                  <c:v>966.95</c:v>
                </c:pt>
                <c:pt idx="219">
                  <c:v>967.05</c:v>
                </c:pt>
                <c:pt idx="220">
                  <c:v>967.19</c:v>
                </c:pt>
                <c:pt idx="221">
                  <c:v>967.29</c:v>
                </c:pt>
                <c:pt idx="222">
                  <c:v>967.49</c:v>
                </c:pt>
                <c:pt idx="223">
                  <c:v>967.51</c:v>
                </c:pt>
                <c:pt idx="224">
                  <c:v>967.52</c:v>
                </c:pt>
                <c:pt idx="225">
                  <c:v>967.7</c:v>
                </c:pt>
                <c:pt idx="226">
                  <c:v>967.71</c:v>
                </c:pt>
                <c:pt idx="227">
                  <c:v>967.87</c:v>
                </c:pt>
                <c:pt idx="228">
                  <c:v>967.94</c:v>
                </c:pt>
                <c:pt idx="229">
                  <c:v>968.11</c:v>
                </c:pt>
                <c:pt idx="230">
                  <c:v>967.99</c:v>
                </c:pt>
                <c:pt idx="231">
                  <c:v>967.98</c:v>
                </c:pt>
                <c:pt idx="232">
                  <c:v>967.88</c:v>
                </c:pt>
                <c:pt idx="233">
                  <c:v>967.82</c:v>
                </c:pt>
                <c:pt idx="234">
                  <c:v>967.64</c:v>
                </c:pt>
                <c:pt idx="235">
                  <c:v>967.47</c:v>
                </c:pt>
                <c:pt idx="236">
                  <c:v>967.43</c:v>
                </c:pt>
                <c:pt idx="237">
                  <c:v>967.45</c:v>
                </c:pt>
                <c:pt idx="238">
                  <c:v>967.22</c:v>
                </c:pt>
                <c:pt idx="239">
                  <c:v>967.06</c:v>
                </c:pt>
                <c:pt idx="240">
                  <c:v>967.11</c:v>
                </c:pt>
                <c:pt idx="241">
                  <c:v>966.94</c:v>
                </c:pt>
                <c:pt idx="242">
                  <c:v>966.89</c:v>
                </c:pt>
                <c:pt idx="243">
                  <c:v>966.07</c:v>
                </c:pt>
                <c:pt idx="244">
                  <c:v>966.36</c:v>
                </c:pt>
                <c:pt idx="245">
                  <c:v>967.12</c:v>
                </c:pt>
                <c:pt idx="246">
                  <c:v>967.9</c:v>
                </c:pt>
                <c:pt idx="247">
                  <c:v>968.4</c:v>
                </c:pt>
                <c:pt idx="248">
                  <c:v>968.94</c:v>
                </c:pt>
                <c:pt idx="249">
                  <c:v>969.6</c:v>
                </c:pt>
                <c:pt idx="250">
                  <c:v>968.95</c:v>
                </c:pt>
                <c:pt idx="251">
                  <c:v>968.88</c:v>
                </c:pt>
                <c:pt idx="252">
                  <c:v>968.05</c:v>
                </c:pt>
                <c:pt idx="253">
                  <c:v>968.08</c:v>
                </c:pt>
                <c:pt idx="254">
                  <c:v>968.22</c:v>
                </c:pt>
                <c:pt idx="255">
                  <c:v>968.38</c:v>
                </c:pt>
                <c:pt idx="256">
                  <c:v>968.59</c:v>
                </c:pt>
                <c:pt idx="257">
                  <c:v>968.85</c:v>
                </c:pt>
                <c:pt idx="258">
                  <c:v>969.04</c:v>
                </c:pt>
                <c:pt idx="259">
                  <c:v>969.29</c:v>
                </c:pt>
                <c:pt idx="260">
                  <c:v>969.52</c:v>
                </c:pt>
                <c:pt idx="261">
                  <c:v>969.58</c:v>
                </c:pt>
                <c:pt idx="262">
                  <c:v>969.67</c:v>
                </c:pt>
                <c:pt idx="263">
                  <c:v>969.77</c:v>
                </c:pt>
                <c:pt idx="264">
                  <c:v>969.78</c:v>
                </c:pt>
                <c:pt idx="265">
                  <c:v>969.79</c:v>
                </c:pt>
                <c:pt idx="266">
                  <c:v>969.73</c:v>
                </c:pt>
                <c:pt idx="267">
                  <c:v>969.73</c:v>
                </c:pt>
                <c:pt idx="268">
                  <c:v>969.62</c:v>
                </c:pt>
                <c:pt idx="269">
                  <c:v>969.54</c:v>
                </c:pt>
                <c:pt idx="270">
                  <c:v>969.54</c:v>
                </c:pt>
                <c:pt idx="271">
                  <c:v>969.59</c:v>
                </c:pt>
                <c:pt idx="272">
                  <c:v>969.41</c:v>
                </c:pt>
                <c:pt idx="273">
                  <c:v>969.58</c:v>
                </c:pt>
                <c:pt idx="274">
                  <c:v>969.57</c:v>
                </c:pt>
                <c:pt idx="275">
                  <c:v>969.96</c:v>
                </c:pt>
                <c:pt idx="276">
                  <c:v>969.93</c:v>
                </c:pt>
                <c:pt idx="277">
                  <c:v>969.95</c:v>
                </c:pt>
                <c:pt idx="278">
                  <c:v>969.89</c:v>
                </c:pt>
                <c:pt idx="279">
                  <c:v>969.86</c:v>
                </c:pt>
                <c:pt idx="280">
                  <c:v>969.8</c:v>
                </c:pt>
                <c:pt idx="281">
                  <c:v>969.63</c:v>
                </c:pt>
                <c:pt idx="282">
                  <c:v>969.38</c:v>
                </c:pt>
                <c:pt idx="283">
                  <c:v>969.31</c:v>
                </c:pt>
                <c:pt idx="284">
                  <c:v>969.18</c:v>
                </c:pt>
                <c:pt idx="285">
                  <c:v>969.11</c:v>
                </c:pt>
                <c:pt idx="286">
                  <c:v>968.94</c:v>
                </c:pt>
                <c:pt idx="287">
                  <c:v>968.78</c:v>
                </c:pt>
                <c:pt idx="288">
                  <c:v>968.77</c:v>
                </c:pt>
                <c:pt idx="289">
                  <c:v>968.72</c:v>
                </c:pt>
                <c:pt idx="290">
                  <c:v>968.58</c:v>
                </c:pt>
                <c:pt idx="291">
                  <c:v>968.47</c:v>
                </c:pt>
                <c:pt idx="292">
                  <c:v>968.45</c:v>
                </c:pt>
                <c:pt idx="293">
                  <c:v>968.33</c:v>
                </c:pt>
                <c:pt idx="294">
                  <c:v>968.1</c:v>
                </c:pt>
                <c:pt idx="295">
                  <c:v>968.07</c:v>
                </c:pt>
                <c:pt idx="296">
                  <c:v>968.01</c:v>
                </c:pt>
                <c:pt idx="297">
                  <c:v>967.89</c:v>
                </c:pt>
                <c:pt idx="298">
                  <c:v>967.9</c:v>
                </c:pt>
                <c:pt idx="299">
                  <c:v>967.92</c:v>
                </c:pt>
                <c:pt idx="300">
                  <c:v>967.86</c:v>
                </c:pt>
                <c:pt idx="301">
                  <c:v>967.77</c:v>
                </c:pt>
                <c:pt idx="302">
                  <c:v>967.81</c:v>
                </c:pt>
                <c:pt idx="303">
                  <c:v>967.8</c:v>
                </c:pt>
                <c:pt idx="304">
                  <c:v>967.69</c:v>
                </c:pt>
                <c:pt idx="305">
                  <c:v>967.56</c:v>
                </c:pt>
                <c:pt idx="306">
                  <c:v>967.45</c:v>
                </c:pt>
                <c:pt idx="307">
                  <c:v>967.35</c:v>
                </c:pt>
                <c:pt idx="308">
                  <c:v>967.53</c:v>
                </c:pt>
                <c:pt idx="309">
                  <c:v>967.25</c:v>
                </c:pt>
                <c:pt idx="310">
                  <c:v>967.29</c:v>
                </c:pt>
                <c:pt idx="311">
                  <c:v>967.13</c:v>
                </c:pt>
                <c:pt idx="312">
                  <c:v>967.2</c:v>
                </c:pt>
                <c:pt idx="313">
                  <c:v>967.83</c:v>
                </c:pt>
                <c:pt idx="314">
                  <c:v>967.63</c:v>
                </c:pt>
                <c:pt idx="315">
                  <c:v>967.71</c:v>
                </c:pt>
                <c:pt idx="316">
                  <c:v>968.24</c:v>
                </c:pt>
                <c:pt idx="317">
                  <c:v>968.13</c:v>
                </c:pt>
                <c:pt idx="318">
                  <c:v>968.04</c:v>
                </c:pt>
                <c:pt idx="319">
                  <c:v>968.15</c:v>
                </c:pt>
                <c:pt idx="320">
                  <c:v>967.57</c:v>
                </c:pt>
                <c:pt idx="321">
                  <c:v>967.69</c:v>
                </c:pt>
                <c:pt idx="322">
                  <c:v>967.83</c:v>
                </c:pt>
                <c:pt idx="323">
                  <c:v>968.05</c:v>
                </c:pt>
                <c:pt idx="324">
                  <c:v>968.19</c:v>
                </c:pt>
                <c:pt idx="325">
                  <c:v>968.55</c:v>
                </c:pt>
                <c:pt idx="326">
                  <c:v>968.05</c:v>
                </c:pt>
                <c:pt idx="327">
                  <c:v>968.09</c:v>
                </c:pt>
                <c:pt idx="328">
                  <c:v>968.86</c:v>
                </c:pt>
                <c:pt idx="329">
                  <c:v>969.18</c:v>
                </c:pt>
                <c:pt idx="330">
                  <c:v>969.68</c:v>
                </c:pt>
                <c:pt idx="331">
                  <c:v>970.45</c:v>
                </c:pt>
                <c:pt idx="332">
                  <c:v>970.62</c:v>
                </c:pt>
                <c:pt idx="333">
                  <c:v>970.91</c:v>
                </c:pt>
                <c:pt idx="334">
                  <c:v>971.25</c:v>
                </c:pt>
                <c:pt idx="335">
                  <c:v>971.38</c:v>
                </c:pt>
                <c:pt idx="336">
                  <c:v>971.68</c:v>
                </c:pt>
                <c:pt idx="337">
                  <c:v>971.84</c:v>
                </c:pt>
                <c:pt idx="338">
                  <c:v>971.91</c:v>
                </c:pt>
                <c:pt idx="339">
                  <c:v>972.08</c:v>
                </c:pt>
                <c:pt idx="340">
                  <c:v>972.21</c:v>
                </c:pt>
                <c:pt idx="341">
                  <c:v>972.14</c:v>
                </c:pt>
                <c:pt idx="342">
                  <c:v>972.07</c:v>
                </c:pt>
                <c:pt idx="343">
                  <c:v>972.38</c:v>
                </c:pt>
                <c:pt idx="344">
                  <c:v>972.43</c:v>
                </c:pt>
                <c:pt idx="345">
                  <c:v>972.36</c:v>
                </c:pt>
                <c:pt idx="346">
                  <c:v>972.06</c:v>
                </c:pt>
                <c:pt idx="347">
                  <c:v>972.15</c:v>
                </c:pt>
                <c:pt idx="348">
                  <c:v>972.02</c:v>
                </c:pt>
                <c:pt idx="349">
                  <c:v>971.91</c:v>
                </c:pt>
                <c:pt idx="350">
                  <c:v>971.09</c:v>
                </c:pt>
                <c:pt idx="351">
                  <c:v>983.39</c:v>
                </c:pt>
                <c:pt idx="352">
                  <c:v>984.68</c:v>
                </c:pt>
                <c:pt idx="353">
                  <c:v>985.36</c:v>
                </c:pt>
                <c:pt idx="354">
                  <c:v>985.94</c:v>
                </c:pt>
                <c:pt idx="355">
                  <c:v>986.69</c:v>
                </c:pt>
                <c:pt idx="356">
                  <c:v>987.31</c:v>
                </c:pt>
                <c:pt idx="357">
                  <c:v>988.04</c:v>
                </c:pt>
                <c:pt idx="358">
                  <c:v>988.59</c:v>
                </c:pt>
                <c:pt idx="359">
                  <c:v>989.26</c:v>
                </c:pt>
                <c:pt idx="360">
                  <c:v>989.97</c:v>
                </c:pt>
                <c:pt idx="361">
                  <c:v>990.56</c:v>
                </c:pt>
                <c:pt idx="362">
                  <c:v>991.23</c:v>
                </c:pt>
                <c:pt idx="363">
                  <c:v>991.84</c:v>
                </c:pt>
                <c:pt idx="364">
                  <c:v>992.47</c:v>
                </c:pt>
                <c:pt idx="365">
                  <c:v>993.12</c:v>
                </c:pt>
                <c:pt idx="366">
                  <c:v>993.84</c:v>
                </c:pt>
                <c:pt idx="367">
                  <c:v>994.45</c:v>
                </c:pt>
                <c:pt idx="368">
                  <c:v>995.13</c:v>
                </c:pt>
                <c:pt idx="369">
                  <c:v>995.71</c:v>
                </c:pt>
                <c:pt idx="370">
                  <c:v>996.42</c:v>
                </c:pt>
                <c:pt idx="371">
                  <c:v>997.14</c:v>
                </c:pt>
                <c:pt idx="372">
                  <c:v>997.72</c:v>
                </c:pt>
                <c:pt idx="373">
                  <c:v>998.37</c:v>
                </c:pt>
                <c:pt idx="374">
                  <c:v>999.03</c:v>
                </c:pt>
                <c:pt idx="375">
                  <c:v>999.71</c:v>
                </c:pt>
                <c:pt idx="376">
                  <c:v>1000.29</c:v>
                </c:pt>
                <c:pt idx="377">
                  <c:v>1000.97</c:v>
                </c:pt>
                <c:pt idx="378">
                  <c:v>1001.6</c:v>
                </c:pt>
                <c:pt idx="379">
                  <c:v>1002.28</c:v>
                </c:pt>
                <c:pt idx="380">
                  <c:v>1002.98</c:v>
                </c:pt>
                <c:pt idx="381">
                  <c:v>1003.58</c:v>
                </c:pt>
                <c:pt idx="382">
                  <c:v>1004.3</c:v>
                </c:pt>
                <c:pt idx="383">
                  <c:v>1004.88</c:v>
                </c:pt>
                <c:pt idx="384">
                  <c:v>1005.58</c:v>
                </c:pt>
                <c:pt idx="385">
                  <c:v>1006.24</c:v>
                </c:pt>
                <c:pt idx="386">
                  <c:v>1006.85</c:v>
                </c:pt>
                <c:pt idx="387">
                  <c:v>1007.42</c:v>
                </c:pt>
                <c:pt idx="388">
                  <c:v>1008.14</c:v>
                </c:pt>
                <c:pt idx="389">
                  <c:v>1008.8</c:v>
                </c:pt>
                <c:pt idx="390">
                  <c:v>1009.39</c:v>
                </c:pt>
                <c:pt idx="391">
                  <c:v>1010.1</c:v>
                </c:pt>
                <c:pt idx="392">
                  <c:v>1010.72</c:v>
                </c:pt>
                <c:pt idx="393">
                  <c:v>1011.29</c:v>
                </c:pt>
                <c:pt idx="394">
                  <c:v>1011.97</c:v>
                </c:pt>
                <c:pt idx="395">
                  <c:v>1012.51</c:v>
                </c:pt>
                <c:pt idx="396">
                  <c:v>1013.04</c:v>
                </c:pt>
                <c:pt idx="397">
                  <c:v>1013.72</c:v>
                </c:pt>
                <c:pt idx="398">
                  <c:v>1014.24</c:v>
                </c:pt>
                <c:pt idx="399">
                  <c:v>1014.76</c:v>
                </c:pt>
                <c:pt idx="400">
                  <c:v>1015.48</c:v>
                </c:pt>
                <c:pt idx="401">
                  <c:v>1016.28</c:v>
                </c:pt>
                <c:pt idx="402">
                  <c:v>1016.86</c:v>
                </c:pt>
                <c:pt idx="403">
                  <c:v>1017.3</c:v>
                </c:pt>
                <c:pt idx="404">
                  <c:v>1018.03</c:v>
                </c:pt>
                <c:pt idx="405">
                  <c:v>1018.6</c:v>
                </c:pt>
                <c:pt idx="406">
                  <c:v>1019.23</c:v>
                </c:pt>
                <c:pt idx="407">
                  <c:v>1019.78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742776"/>
        <c:axId val="191644672"/>
      </c:scatterChart>
      <c:scatterChart>
        <c:scatterStyle val="lineMarker"/>
        <c:varyColors val="0"/>
        <c:ser>
          <c:idx val="1"/>
          <c:order val="1"/>
          <c:tx>
            <c:v>BMPTemp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Data!$J$2:$J$409</c:f>
              <c:numCache>
                <c:formatCode>General</c:formatCode>
                <c:ptCount val="408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  <c:pt idx="3">
                  <c:v>30.29</c:v>
                </c:pt>
                <c:pt idx="4">
                  <c:v>30.28</c:v>
                </c:pt>
                <c:pt idx="5">
                  <c:v>30.29</c:v>
                </c:pt>
                <c:pt idx="6">
                  <c:v>30.28</c:v>
                </c:pt>
                <c:pt idx="7">
                  <c:v>30.28</c:v>
                </c:pt>
                <c:pt idx="8">
                  <c:v>30.28</c:v>
                </c:pt>
                <c:pt idx="9">
                  <c:v>30.28</c:v>
                </c:pt>
                <c:pt idx="10">
                  <c:v>30.28</c:v>
                </c:pt>
                <c:pt idx="11">
                  <c:v>30.28</c:v>
                </c:pt>
                <c:pt idx="12">
                  <c:v>30.28</c:v>
                </c:pt>
                <c:pt idx="13">
                  <c:v>30.26</c:v>
                </c:pt>
                <c:pt idx="14">
                  <c:v>30.26</c:v>
                </c:pt>
                <c:pt idx="15">
                  <c:v>30.27</c:v>
                </c:pt>
                <c:pt idx="16">
                  <c:v>30.26</c:v>
                </c:pt>
                <c:pt idx="17">
                  <c:v>30.27</c:v>
                </c:pt>
                <c:pt idx="18">
                  <c:v>30.26</c:v>
                </c:pt>
                <c:pt idx="19">
                  <c:v>30.27</c:v>
                </c:pt>
                <c:pt idx="20">
                  <c:v>30.26</c:v>
                </c:pt>
                <c:pt idx="21">
                  <c:v>30.25</c:v>
                </c:pt>
                <c:pt idx="22">
                  <c:v>30.26</c:v>
                </c:pt>
                <c:pt idx="23">
                  <c:v>30.24</c:v>
                </c:pt>
                <c:pt idx="24">
                  <c:v>30.25</c:v>
                </c:pt>
                <c:pt idx="25">
                  <c:v>30.26</c:v>
                </c:pt>
                <c:pt idx="26">
                  <c:v>30.25</c:v>
                </c:pt>
                <c:pt idx="27">
                  <c:v>30.25</c:v>
                </c:pt>
                <c:pt idx="28">
                  <c:v>30.25</c:v>
                </c:pt>
                <c:pt idx="29">
                  <c:v>30.24</c:v>
                </c:pt>
                <c:pt idx="30">
                  <c:v>30.22</c:v>
                </c:pt>
                <c:pt idx="31">
                  <c:v>30.22</c:v>
                </c:pt>
                <c:pt idx="32">
                  <c:v>30.23</c:v>
                </c:pt>
                <c:pt idx="33">
                  <c:v>30.22</c:v>
                </c:pt>
                <c:pt idx="34">
                  <c:v>30.22</c:v>
                </c:pt>
                <c:pt idx="35">
                  <c:v>30.22</c:v>
                </c:pt>
                <c:pt idx="36">
                  <c:v>30.22</c:v>
                </c:pt>
                <c:pt idx="37">
                  <c:v>30.22</c:v>
                </c:pt>
                <c:pt idx="38">
                  <c:v>30.23</c:v>
                </c:pt>
                <c:pt idx="39">
                  <c:v>30.22</c:v>
                </c:pt>
                <c:pt idx="40">
                  <c:v>30.23</c:v>
                </c:pt>
                <c:pt idx="41">
                  <c:v>30.22</c:v>
                </c:pt>
                <c:pt idx="42">
                  <c:v>30.23</c:v>
                </c:pt>
                <c:pt idx="43">
                  <c:v>30.22</c:v>
                </c:pt>
                <c:pt idx="44">
                  <c:v>30.22</c:v>
                </c:pt>
                <c:pt idx="45">
                  <c:v>30.22</c:v>
                </c:pt>
                <c:pt idx="46">
                  <c:v>30.22</c:v>
                </c:pt>
                <c:pt idx="47">
                  <c:v>30.22</c:v>
                </c:pt>
                <c:pt idx="48">
                  <c:v>30.22</c:v>
                </c:pt>
                <c:pt idx="49">
                  <c:v>30.22</c:v>
                </c:pt>
                <c:pt idx="50">
                  <c:v>30.22</c:v>
                </c:pt>
                <c:pt idx="51">
                  <c:v>30.22</c:v>
                </c:pt>
                <c:pt idx="52">
                  <c:v>30.22</c:v>
                </c:pt>
                <c:pt idx="53">
                  <c:v>30.2</c:v>
                </c:pt>
                <c:pt idx="54">
                  <c:v>30.23</c:v>
                </c:pt>
                <c:pt idx="55">
                  <c:v>30.22</c:v>
                </c:pt>
                <c:pt idx="56">
                  <c:v>30.22</c:v>
                </c:pt>
                <c:pt idx="57">
                  <c:v>30.22</c:v>
                </c:pt>
                <c:pt idx="58">
                  <c:v>30.22</c:v>
                </c:pt>
                <c:pt idx="59">
                  <c:v>30.23</c:v>
                </c:pt>
                <c:pt idx="60">
                  <c:v>30.22</c:v>
                </c:pt>
                <c:pt idx="61">
                  <c:v>30.22</c:v>
                </c:pt>
                <c:pt idx="62">
                  <c:v>30.22</c:v>
                </c:pt>
                <c:pt idx="63">
                  <c:v>30.22</c:v>
                </c:pt>
                <c:pt idx="64">
                  <c:v>30.23</c:v>
                </c:pt>
                <c:pt idx="65">
                  <c:v>30.22</c:v>
                </c:pt>
                <c:pt idx="66">
                  <c:v>30.22</c:v>
                </c:pt>
                <c:pt idx="67">
                  <c:v>30.2</c:v>
                </c:pt>
                <c:pt idx="68">
                  <c:v>30.22</c:v>
                </c:pt>
                <c:pt idx="69">
                  <c:v>30.21</c:v>
                </c:pt>
                <c:pt idx="70">
                  <c:v>30.23</c:v>
                </c:pt>
                <c:pt idx="71">
                  <c:v>30.22</c:v>
                </c:pt>
                <c:pt idx="72">
                  <c:v>30.22</c:v>
                </c:pt>
                <c:pt idx="73">
                  <c:v>30.22</c:v>
                </c:pt>
                <c:pt idx="74">
                  <c:v>30.22</c:v>
                </c:pt>
                <c:pt idx="75">
                  <c:v>30.23</c:v>
                </c:pt>
                <c:pt idx="76">
                  <c:v>30.22</c:v>
                </c:pt>
                <c:pt idx="77">
                  <c:v>30.23</c:v>
                </c:pt>
                <c:pt idx="78">
                  <c:v>30.22</c:v>
                </c:pt>
                <c:pt idx="79">
                  <c:v>30.22</c:v>
                </c:pt>
                <c:pt idx="80">
                  <c:v>30.2</c:v>
                </c:pt>
                <c:pt idx="81">
                  <c:v>30.22</c:v>
                </c:pt>
                <c:pt idx="82">
                  <c:v>30.2</c:v>
                </c:pt>
                <c:pt idx="83">
                  <c:v>30.21</c:v>
                </c:pt>
                <c:pt idx="84">
                  <c:v>30.22</c:v>
                </c:pt>
                <c:pt idx="85">
                  <c:v>30.22</c:v>
                </c:pt>
                <c:pt idx="86">
                  <c:v>30.2</c:v>
                </c:pt>
                <c:pt idx="87">
                  <c:v>30.21</c:v>
                </c:pt>
                <c:pt idx="88">
                  <c:v>30.2</c:v>
                </c:pt>
                <c:pt idx="89">
                  <c:v>30.22</c:v>
                </c:pt>
                <c:pt idx="90">
                  <c:v>30.21</c:v>
                </c:pt>
                <c:pt idx="91">
                  <c:v>30.22</c:v>
                </c:pt>
                <c:pt idx="92">
                  <c:v>30.2</c:v>
                </c:pt>
                <c:pt idx="93">
                  <c:v>30.23</c:v>
                </c:pt>
                <c:pt idx="94">
                  <c:v>30.2</c:v>
                </c:pt>
                <c:pt idx="95">
                  <c:v>30.22</c:v>
                </c:pt>
                <c:pt idx="96">
                  <c:v>30.21</c:v>
                </c:pt>
                <c:pt idx="97">
                  <c:v>30.21</c:v>
                </c:pt>
                <c:pt idx="98">
                  <c:v>30.22</c:v>
                </c:pt>
                <c:pt idx="99">
                  <c:v>30.2</c:v>
                </c:pt>
                <c:pt idx="100">
                  <c:v>30.22</c:v>
                </c:pt>
                <c:pt idx="101">
                  <c:v>30.22</c:v>
                </c:pt>
                <c:pt idx="102">
                  <c:v>30.21</c:v>
                </c:pt>
                <c:pt idx="103">
                  <c:v>30.2</c:v>
                </c:pt>
                <c:pt idx="104">
                  <c:v>30.22</c:v>
                </c:pt>
                <c:pt idx="105">
                  <c:v>30.21</c:v>
                </c:pt>
                <c:pt idx="106">
                  <c:v>30.2</c:v>
                </c:pt>
                <c:pt idx="107">
                  <c:v>30.21</c:v>
                </c:pt>
                <c:pt idx="108">
                  <c:v>30.2</c:v>
                </c:pt>
                <c:pt idx="109">
                  <c:v>30.2</c:v>
                </c:pt>
                <c:pt idx="110">
                  <c:v>30.2</c:v>
                </c:pt>
                <c:pt idx="111">
                  <c:v>30.2</c:v>
                </c:pt>
                <c:pt idx="112">
                  <c:v>30.21</c:v>
                </c:pt>
                <c:pt idx="113">
                  <c:v>30.2</c:v>
                </c:pt>
                <c:pt idx="114">
                  <c:v>30.19</c:v>
                </c:pt>
                <c:pt idx="115">
                  <c:v>30.2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30.21</c:v>
                </c:pt>
                <c:pt idx="120">
                  <c:v>30.2</c:v>
                </c:pt>
                <c:pt idx="121">
                  <c:v>30.21</c:v>
                </c:pt>
                <c:pt idx="122">
                  <c:v>30.19</c:v>
                </c:pt>
                <c:pt idx="123">
                  <c:v>30.2</c:v>
                </c:pt>
                <c:pt idx="124">
                  <c:v>30.2</c:v>
                </c:pt>
                <c:pt idx="125">
                  <c:v>30.21</c:v>
                </c:pt>
                <c:pt idx="126">
                  <c:v>30.22</c:v>
                </c:pt>
                <c:pt idx="127">
                  <c:v>30.2</c:v>
                </c:pt>
                <c:pt idx="128">
                  <c:v>30.2</c:v>
                </c:pt>
                <c:pt idx="129">
                  <c:v>30.2</c:v>
                </c:pt>
                <c:pt idx="130">
                  <c:v>30.22</c:v>
                </c:pt>
                <c:pt idx="131">
                  <c:v>30.21</c:v>
                </c:pt>
                <c:pt idx="132">
                  <c:v>30.2</c:v>
                </c:pt>
                <c:pt idx="133">
                  <c:v>30.2</c:v>
                </c:pt>
                <c:pt idx="134">
                  <c:v>30.2</c:v>
                </c:pt>
                <c:pt idx="135">
                  <c:v>30.2</c:v>
                </c:pt>
                <c:pt idx="136">
                  <c:v>30.22</c:v>
                </c:pt>
                <c:pt idx="137">
                  <c:v>30.21</c:v>
                </c:pt>
                <c:pt idx="138">
                  <c:v>30.2</c:v>
                </c:pt>
                <c:pt idx="139">
                  <c:v>30.2</c:v>
                </c:pt>
                <c:pt idx="140">
                  <c:v>30.19</c:v>
                </c:pt>
                <c:pt idx="141">
                  <c:v>30.2</c:v>
                </c:pt>
                <c:pt idx="142">
                  <c:v>30.2</c:v>
                </c:pt>
                <c:pt idx="143">
                  <c:v>30.19</c:v>
                </c:pt>
                <c:pt idx="144">
                  <c:v>30.2</c:v>
                </c:pt>
                <c:pt idx="145">
                  <c:v>30.2</c:v>
                </c:pt>
                <c:pt idx="146">
                  <c:v>30.19</c:v>
                </c:pt>
                <c:pt idx="147">
                  <c:v>30.19</c:v>
                </c:pt>
                <c:pt idx="148">
                  <c:v>30.2</c:v>
                </c:pt>
                <c:pt idx="149">
                  <c:v>30.2</c:v>
                </c:pt>
                <c:pt idx="150">
                  <c:v>30.19</c:v>
                </c:pt>
                <c:pt idx="151">
                  <c:v>30.2</c:v>
                </c:pt>
                <c:pt idx="152">
                  <c:v>30.2</c:v>
                </c:pt>
                <c:pt idx="153">
                  <c:v>30.19</c:v>
                </c:pt>
                <c:pt idx="154">
                  <c:v>30.19</c:v>
                </c:pt>
                <c:pt idx="155">
                  <c:v>30.2</c:v>
                </c:pt>
                <c:pt idx="156">
                  <c:v>30.19</c:v>
                </c:pt>
                <c:pt idx="157">
                  <c:v>30.19</c:v>
                </c:pt>
                <c:pt idx="158">
                  <c:v>30.19</c:v>
                </c:pt>
                <c:pt idx="159">
                  <c:v>30.19</c:v>
                </c:pt>
                <c:pt idx="160">
                  <c:v>30.19</c:v>
                </c:pt>
                <c:pt idx="161">
                  <c:v>30.21</c:v>
                </c:pt>
                <c:pt idx="162">
                  <c:v>30.19</c:v>
                </c:pt>
                <c:pt idx="163">
                  <c:v>30.19</c:v>
                </c:pt>
                <c:pt idx="164">
                  <c:v>30.19</c:v>
                </c:pt>
                <c:pt idx="165">
                  <c:v>30.2</c:v>
                </c:pt>
                <c:pt idx="166">
                  <c:v>30.19</c:v>
                </c:pt>
                <c:pt idx="167">
                  <c:v>30.19</c:v>
                </c:pt>
                <c:pt idx="168">
                  <c:v>30.19</c:v>
                </c:pt>
                <c:pt idx="169">
                  <c:v>30.2</c:v>
                </c:pt>
                <c:pt idx="170">
                  <c:v>30.19</c:v>
                </c:pt>
                <c:pt idx="171">
                  <c:v>30.19</c:v>
                </c:pt>
                <c:pt idx="172">
                  <c:v>30.19</c:v>
                </c:pt>
                <c:pt idx="173">
                  <c:v>30.2</c:v>
                </c:pt>
                <c:pt idx="174">
                  <c:v>30.19</c:v>
                </c:pt>
                <c:pt idx="175">
                  <c:v>30.19</c:v>
                </c:pt>
                <c:pt idx="176">
                  <c:v>30.19</c:v>
                </c:pt>
                <c:pt idx="177">
                  <c:v>30.19</c:v>
                </c:pt>
                <c:pt idx="178">
                  <c:v>30.18</c:v>
                </c:pt>
                <c:pt idx="179">
                  <c:v>30.19</c:v>
                </c:pt>
                <c:pt idx="180">
                  <c:v>30.2</c:v>
                </c:pt>
                <c:pt idx="181">
                  <c:v>30.18</c:v>
                </c:pt>
                <c:pt idx="182">
                  <c:v>30.2</c:v>
                </c:pt>
                <c:pt idx="183">
                  <c:v>30.19</c:v>
                </c:pt>
                <c:pt idx="184">
                  <c:v>30.19</c:v>
                </c:pt>
                <c:pt idx="185">
                  <c:v>30.19</c:v>
                </c:pt>
                <c:pt idx="186">
                  <c:v>30.19</c:v>
                </c:pt>
                <c:pt idx="187">
                  <c:v>30.2</c:v>
                </c:pt>
                <c:pt idx="188">
                  <c:v>30.19</c:v>
                </c:pt>
                <c:pt idx="189">
                  <c:v>30.19</c:v>
                </c:pt>
                <c:pt idx="190">
                  <c:v>30.2</c:v>
                </c:pt>
                <c:pt idx="191">
                  <c:v>30.19</c:v>
                </c:pt>
                <c:pt idx="192">
                  <c:v>30.19</c:v>
                </c:pt>
                <c:pt idx="193">
                  <c:v>30.19</c:v>
                </c:pt>
                <c:pt idx="194">
                  <c:v>30.19</c:v>
                </c:pt>
                <c:pt idx="195">
                  <c:v>30.19</c:v>
                </c:pt>
                <c:pt idx="196">
                  <c:v>30.18</c:v>
                </c:pt>
                <c:pt idx="197">
                  <c:v>30.18</c:v>
                </c:pt>
                <c:pt idx="198">
                  <c:v>30.19</c:v>
                </c:pt>
                <c:pt idx="199">
                  <c:v>30.19</c:v>
                </c:pt>
                <c:pt idx="200">
                  <c:v>30.22</c:v>
                </c:pt>
                <c:pt idx="201">
                  <c:v>30.22</c:v>
                </c:pt>
                <c:pt idx="202">
                  <c:v>30.22</c:v>
                </c:pt>
                <c:pt idx="203">
                  <c:v>30.23</c:v>
                </c:pt>
                <c:pt idx="204">
                  <c:v>30.23</c:v>
                </c:pt>
                <c:pt idx="205">
                  <c:v>30.22</c:v>
                </c:pt>
                <c:pt idx="206">
                  <c:v>30.21</c:v>
                </c:pt>
                <c:pt idx="207">
                  <c:v>30.23</c:v>
                </c:pt>
                <c:pt idx="208">
                  <c:v>30.22</c:v>
                </c:pt>
                <c:pt idx="209">
                  <c:v>30.22</c:v>
                </c:pt>
                <c:pt idx="210">
                  <c:v>30.23</c:v>
                </c:pt>
                <c:pt idx="211">
                  <c:v>30.22</c:v>
                </c:pt>
                <c:pt idx="212">
                  <c:v>30.23</c:v>
                </c:pt>
                <c:pt idx="213">
                  <c:v>30.24</c:v>
                </c:pt>
                <c:pt idx="214">
                  <c:v>30.23</c:v>
                </c:pt>
                <c:pt idx="215">
                  <c:v>30.22</c:v>
                </c:pt>
                <c:pt idx="216">
                  <c:v>30.22</c:v>
                </c:pt>
                <c:pt idx="217">
                  <c:v>30.22</c:v>
                </c:pt>
                <c:pt idx="218">
                  <c:v>30.21</c:v>
                </c:pt>
                <c:pt idx="219">
                  <c:v>30.22</c:v>
                </c:pt>
                <c:pt idx="220">
                  <c:v>30.21</c:v>
                </c:pt>
                <c:pt idx="221">
                  <c:v>30.22</c:v>
                </c:pt>
                <c:pt idx="222">
                  <c:v>30.23</c:v>
                </c:pt>
                <c:pt idx="223">
                  <c:v>30.23</c:v>
                </c:pt>
                <c:pt idx="224">
                  <c:v>30.23</c:v>
                </c:pt>
                <c:pt idx="225">
                  <c:v>30.23</c:v>
                </c:pt>
                <c:pt idx="226">
                  <c:v>30.23</c:v>
                </c:pt>
                <c:pt idx="227">
                  <c:v>30.24</c:v>
                </c:pt>
                <c:pt idx="228">
                  <c:v>30.22</c:v>
                </c:pt>
                <c:pt idx="229">
                  <c:v>30.22</c:v>
                </c:pt>
                <c:pt idx="230">
                  <c:v>30.22</c:v>
                </c:pt>
                <c:pt idx="231">
                  <c:v>30.23</c:v>
                </c:pt>
                <c:pt idx="232">
                  <c:v>30.22</c:v>
                </c:pt>
                <c:pt idx="233">
                  <c:v>30.22</c:v>
                </c:pt>
                <c:pt idx="234">
                  <c:v>30.22</c:v>
                </c:pt>
                <c:pt idx="235">
                  <c:v>30.22</c:v>
                </c:pt>
                <c:pt idx="236">
                  <c:v>30.23</c:v>
                </c:pt>
                <c:pt idx="237">
                  <c:v>30.23</c:v>
                </c:pt>
                <c:pt idx="238">
                  <c:v>30.22</c:v>
                </c:pt>
                <c:pt idx="239">
                  <c:v>30.23</c:v>
                </c:pt>
                <c:pt idx="240">
                  <c:v>30.24</c:v>
                </c:pt>
                <c:pt idx="241">
                  <c:v>30.22</c:v>
                </c:pt>
                <c:pt idx="242">
                  <c:v>30.23</c:v>
                </c:pt>
                <c:pt idx="243">
                  <c:v>30.23</c:v>
                </c:pt>
                <c:pt idx="244">
                  <c:v>30.25</c:v>
                </c:pt>
                <c:pt idx="245">
                  <c:v>30.24</c:v>
                </c:pt>
                <c:pt idx="246">
                  <c:v>30.25</c:v>
                </c:pt>
                <c:pt idx="247">
                  <c:v>30.25</c:v>
                </c:pt>
                <c:pt idx="248">
                  <c:v>30.25</c:v>
                </c:pt>
                <c:pt idx="249">
                  <c:v>30.26</c:v>
                </c:pt>
                <c:pt idx="250">
                  <c:v>30.25</c:v>
                </c:pt>
                <c:pt idx="251">
                  <c:v>30.25</c:v>
                </c:pt>
                <c:pt idx="252">
                  <c:v>30.26</c:v>
                </c:pt>
                <c:pt idx="253">
                  <c:v>30.26</c:v>
                </c:pt>
                <c:pt idx="254">
                  <c:v>30.26</c:v>
                </c:pt>
                <c:pt idx="255">
                  <c:v>30.26</c:v>
                </c:pt>
                <c:pt idx="256">
                  <c:v>30.26</c:v>
                </c:pt>
                <c:pt idx="257">
                  <c:v>30.25</c:v>
                </c:pt>
                <c:pt idx="258">
                  <c:v>30.25</c:v>
                </c:pt>
                <c:pt idx="259">
                  <c:v>30.28</c:v>
                </c:pt>
                <c:pt idx="260">
                  <c:v>30.27</c:v>
                </c:pt>
                <c:pt idx="261">
                  <c:v>30.26</c:v>
                </c:pt>
                <c:pt idx="262">
                  <c:v>30.28</c:v>
                </c:pt>
                <c:pt idx="263">
                  <c:v>30.26</c:v>
                </c:pt>
                <c:pt idx="264">
                  <c:v>30.26</c:v>
                </c:pt>
                <c:pt idx="265">
                  <c:v>30.26</c:v>
                </c:pt>
                <c:pt idx="266">
                  <c:v>30.26</c:v>
                </c:pt>
                <c:pt idx="267">
                  <c:v>30.26</c:v>
                </c:pt>
                <c:pt idx="268">
                  <c:v>30.26</c:v>
                </c:pt>
                <c:pt idx="269">
                  <c:v>30.27</c:v>
                </c:pt>
                <c:pt idx="270">
                  <c:v>30.27</c:v>
                </c:pt>
                <c:pt idx="271">
                  <c:v>30.28</c:v>
                </c:pt>
                <c:pt idx="272">
                  <c:v>30.27</c:v>
                </c:pt>
                <c:pt idx="273">
                  <c:v>30.28</c:v>
                </c:pt>
                <c:pt idx="274">
                  <c:v>30.26</c:v>
                </c:pt>
                <c:pt idx="275">
                  <c:v>30.27</c:v>
                </c:pt>
                <c:pt idx="276">
                  <c:v>30.26</c:v>
                </c:pt>
                <c:pt idx="277">
                  <c:v>30.28</c:v>
                </c:pt>
                <c:pt idx="278">
                  <c:v>30.27</c:v>
                </c:pt>
                <c:pt idx="279">
                  <c:v>30.26</c:v>
                </c:pt>
                <c:pt idx="280">
                  <c:v>30.26</c:v>
                </c:pt>
                <c:pt idx="281">
                  <c:v>30.26</c:v>
                </c:pt>
                <c:pt idx="282">
                  <c:v>30.27</c:v>
                </c:pt>
                <c:pt idx="283">
                  <c:v>30.26</c:v>
                </c:pt>
                <c:pt idx="284">
                  <c:v>30.27</c:v>
                </c:pt>
                <c:pt idx="285">
                  <c:v>30.26</c:v>
                </c:pt>
                <c:pt idx="286">
                  <c:v>30.27</c:v>
                </c:pt>
                <c:pt idx="287">
                  <c:v>30.26</c:v>
                </c:pt>
                <c:pt idx="288">
                  <c:v>30.26</c:v>
                </c:pt>
                <c:pt idx="289">
                  <c:v>30.26</c:v>
                </c:pt>
                <c:pt idx="290">
                  <c:v>30.26</c:v>
                </c:pt>
                <c:pt idx="291">
                  <c:v>30.26</c:v>
                </c:pt>
                <c:pt idx="292">
                  <c:v>30.26</c:v>
                </c:pt>
                <c:pt idx="293">
                  <c:v>30.26</c:v>
                </c:pt>
                <c:pt idx="294">
                  <c:v>30.27</c:v>
                </c:pt>
                <c:pt idx="295">
                  <c:v>30.26</c:v>
                </c:pt>
                <c:pt idx="296">
                  <c:v>30.26</c:v>
                </c:pt>
                <c:pt idx="297">
                  <c:v>30.26</c:v>
                </c:pt>
                <c:pt idx="298">
                  <c:v>30.25</c:v>
                </c:pt>
                <c:pt idx="299">
                  <c:v>30.28</c:v>
                </c:pt>
                <c:pt idx="300">
                  <c:v>30.26</c:v>
                </c:pt>
                <c:pt idx="301">
                  <c:v>30.25</c:v>
                </c:pt>
                <c:pt idx="302">
                  <c:v>30.25</c:v>
                </c:pt>
                <c:pt idx="303">
                  <c:v>30.25</c:v>
                </c:pt>
                <c:pt idx="304">
                  <c:v>30.27</c:v>
                </c:pt>
                <c:pt idx="305">
                  <c:v>30.27</c:v>
                </c:pt>
                <c:pt idx="306">
                  <c:v>30.26</c:v>
                </c:pt>
                <c:pt idx="307">
                  <c:v>30.27</c:v>
                </c:pt>
                <c:pt idx="308">
                  <c:v>30.28</c:v>
                </c:pt>
                <c:pt idx="309">
                  <c:v>30.28</c:v>
                </c:pt>
                <c:pt idx="310">
                  <c:v>30.29</c:v>
                </c:pt>
                <c:pt idx="311">
                  <c:v>30.27</c:v>
                </c:pt>
                <c:pt idx="312">
                  <c:v>30.27</c:v>
                </c:pt>
                <c:pt idx="313">
                  <c:v>30.28</c:v>
                </c:pt>
                <c:pt idx="314">
                  <c:v>30.27</c:v>
                </c:pt>
                <c:pt idx="315">
                  <c:v>30.29</c:v>
                </c:pt>
                <c:pt idx="316">
                  <c:v>30.29</c:v>
                </c:pt>
                <c:pt idx="317">
                  <c:v>30.28</c:v>
                </c:pt>
                <c:pt idx="318">
                  <c:v>30.28</c:v>
                </c:pt>
                <c:pt idx="319">
                  <c:v>30.29</c:v>
                </c:pt>
                <c:pt idx="320">
                  <c:v>30.3</c:v>
                </c:pt>
                <c:pt idx="321">
                  <c:v>30.3</c:v>
                </c:pt>
                <c:pt idx="322">
                  <c:v>30.3</c:v>
                </c:pt>
                <c:pt idx="323">
                  <c:v>30.3</c:v>
                </c:pt>
                <c:pt idx="324">
                  <c:v>30.29</c:v>
                </c:pt>
                <c:pt idx="325">
                  <c:v>30.3</c:v>
                </c:pt>
                <c:pt idx="326">
                  <c:v>30.31</c:v>
                </c:pt>
                <c:pt idx="327">
                  <c:v>30.31</c:v>
                </c:pt>
                <c:pt idx="328">
                  <c:v>30.31</c:v>
                </c:pt>
                <c:pt idx="329">
                  <c:v>30.31</c:v>
                </c:pt>
                <c:pt idx="330">
                  <c:v>30.31</c:v>
                </c:pt>
                <c:pt idx="331">
                  <c:v>30.31</c:v>
                </c:pt>
                <c:pt idx="332">
                  <c:v>30.3</c:v>
                </c:pt>
                <c:pt idx="333">
                  <c:v>30.31</c:v>
                </c:pt>
                <c:pt idx="334">
                  <c:v>30.31</c:v>
                </c:pt>
                <c:pt idx="335">
                  <c:v>30.3</c:v>
                </c:pt>
                <c:pt idx="336">
                  <c:v>30.31</c:v>
                </c:pt>
                <c:pt idx="337">
                  <c:v>30.31</c:v>
                </c:pt>
                <c:pt idx="338">
                  <c:v>30.3</c:v>
                </c:pt>
                <c:pt idx="339">
                  <c:v>30.31</c:v>
                </c:pt>
                <c:pt idx="340">
                  <c:v>30.32</c:v>
                </c:pt>
                <c:pt idx="341">
                  <c:v>30.3</c:v>
                </c:pt>
                <c:pt idx="342">
                  <c:v>30.31</c:v>
                </c:pt>
                <c:pt idx="343">
                  <c:v>30.3</c:v>
                </c:pt>
                <c:pt idx="344">
                  <c:v>30.3</c:v>
                </c:pt>
                <c:pt idx="345">
                  <c:v>30.31</c:v>
                </c:pt>
                <c:pt idx="346">
                  <c:v>30.3</c:v>
                </c:pt>
                <c:pt idx="347">
                  <c:v>30.29</c:v>
                </c:pt>
                <c:pt idx="348">
                  <c:v>30.3</c:v>
                </c:pt>
                <c:pt idx="349">
                  <c:v>30.3</c:v>
                </c:pt>
                <c:pt idx="350">
                  <c:v>30.26</c:v>
                </c:pt>
                <c:pt idx="351">
                  <c:v>29.47</c:v>
                </c:pt>
                <c:pt idx="352">
                  <c:v>29.41</c:v>
                </c:pt>
                <c:pt idx="353">
                  <c:v>29.39</c:v>
                </c:pt>
                <c:pt idx="354">
                  <c:v>29.35</c:v>
                </c:pt>
                <c:pt idx="355">
                  <c:v>29.32</c:v>
                </c:pt>
                <c:pt idx="356">
                  <c:v>29.31</c:v>
                </c:pt>
                <c:pt idx="357">
                  <c:v>29.27</c:v>
                </c:pt>
                <c:pt idx="358">
                  <c:v>29.21</c:v>
                </c:pt>
                <c:pt idx="359">
                  <c:v>29.2</c:v>
                </c:pt>
                <c:pt idx="360">
                  <c:v>29.18</c:v>
                </c:pt>
                <c:pt idx="361">
                  <c:v>29.14</c:v>
                </c:pt>
                <c:pt idx="362">
                  <c:v>29.11</c:v>
                </c:pt>
                <c:pt idx="363">
                  <c:v>29.08</c:v>
                </c:pt>
                <c:pt idx="364">
                  <c:v>29.05</c:v>
                </c:pt>
                <c:pt idx="365">
                  <c:v>29.03</c:v>
                </c:pt>
                <c:pt idx="366">
                  <c:v>29</c:v>
                </c:pt>
                <c:pt idx="367">
                  <c:v>28.97</c:v>
                </c:pt>
                <c:pt idx="368">
                  <c:v>28.95</c:v>
                </c:pt>
                <c:pt idx="369">
                  <c:v>28.91</c:v>
                </c:pt>
                <c:pt idx="370">
                  <c:v>28.89</c:v>
                </c:pt>
                <c:pt idx="371">
                  <c:v>28.86</c:v>
                </c:pt>
                <c:pt idx="372">
                  <c:v>28.82</c:v>
                </c:pt>
                <c:pt idx="373">
                  <c:v>28.8</c:v>
                </c:pt>
                <c:pt idx="374">
                  <c:v>28.76</c:v>
                </c:pt>
                <c:pt idx="375">
                  <c:v>28.73</c:v>
                </c:pt>
                <c:pt idx="376">
                  <c:v>28.71</c:v>
                </c:pt>
                <c:pt idx="377">
                  <c:v>28.69</c:v>
                </c:pt>
                <c:pt idx="378">
                  <c:v>28.66</c:v>
                </c:pt>
                <c:pt idx="379">
                  <c:v>28.63</c:v>
                </c:pt>
                <c:pt idx="380">
                  <c:v>28.6</c:v>
                </c:pt>
                <c:pt idx="381">
                  <c:v>28.58</c:v>
                </c:pt>
                <c:pt idx="382">
                  <c:v>28.55</c:v>
                </c:pt>
                <c:pt idx="383">
                  <c:v>28.51</c:v>
                </c:pt>
                <c:pt idx="384">
                  <c:v>28.5</c:v>
                </c:pt>
                <c:pt idx="385">
                  <c:v>28.46</c:v>
                </c:pt>
                <c:pt idx="386">
                  <c:v>28.44</c:v>
                </c:pt>
                <c:pt idx="387">
                  <c:v>28.4</c:v>
                </c:pt>
                <c:pt idx="388">
                  <c:v>28.38</c:v>
                </c:pt>
                <c:pt idx="389">
                  <c:v>28.35</c:v>
                </c:pt>
                <c:pt idx="390">
                  <c:v>28.33</c:v>
                </c:pt>
                <c:pt idx="391">
                  <c:v>28.3</c:v>
                </c:pt>
                <c:pt idx="392">
                  <c:v>28.27</c:v>
                </c:pt>
                <c:pt idx="393">
                  <c:v>28.24</c:v>
                </c:pt>
                <c:pt idx="394">
                  <c:v>28.22</c:v>
                </c:pt>
                <c:pt idx="395">
                  <c:v>28.18</c:v>
                </c:pt>
                <c:pt idx="396">
                  <c:v>28.15</c:v>
                </c:pt>
                <c:pt idx="397">
                  <c:v>28.14</c:v>
                </c:pt>
                <c:pt idx="398">
                  <c:v>28.12</c:v>
                </c:pt>
                <c:pt idx="399">
                  <c:v>28.09</c:v>
                </c:pt>
                <c:pt idx="400">
                  <c:v>28.06</c:v>
                </c:pt>
                <c:pt idx="401">
                  <c:v>28.03</c:v>
                </c:pt>
                <c:pt idx="402">
                  <c:v>28</c:v>
                </c:pt>
                <c:pt idx="403">
                  <c:v>27.97</c:v>
                </c:pt>
                <c:pt idx="404">
                  <c:v>27.96</c:v>
                </c:pt>
                <c:pt idx="405">
                  <c:v>27.93</c:v>
                </c:pt>
                <c:pt idx="406">
                  <c:v>27.91</c:v>
                </c:pt>
                <c:pt idx="407">
                  <c:v>27.87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645456"/>
        <c:axId val="191645064"/>
      </c:scatterChart>
      <c:valAx>
        <c:axId val="159742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Time</a:t>
                </a:r>
                <a:r>
                  <a:rPr lang="en-US" sz="1400" b="1" baseline="0" dirty="0" smtClean="0"/>
                  <a:t> </a:t>
                </a:r>
                <a:r>
                  <a:rPr lang="en-US" sz="1400" b="1" baseline="0" dirty="0"/>
                  <a:t>(s)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4672"/>
        <c:crosses val="autoZero"/>
        <c:crossBetween val="midCat"/>
      </c:valAx>
      <c:valAx>
        <c:axId val="1916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BMP180</a:t>
                </a:r>
                <a:r>
                  <a:rPr lang="en-US" sz="1400" b="1" baseline="0"/>
                  <a:t> Pressure   (mB)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42776"/>
        <c:crosses val="autoZero"/>
        <c:crossBetween val="midCat"/>
      </c:valAx>
      <c:valAx>
        <c:axId val="1916450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BMP180</a:t>
                </a:r>
                <a:r>
                  <a:rPr lang="en-US" sz="1400" b="1" baseline="0"/>
                  <a:t> Temp    (deg C)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5456"/>
        <c:crosses val="max"/>
        <c:crossBetween val="midCat"/>
      </c:valAx>
      <c:valAx>
        <c:axId val="19164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645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60337379560654"/>
          <c:y val="0.62664874446022922"/>
          <c:w val="0.15385098961470348"/>
          <c:h val="0.15173741442317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BMP180</a:t>
            </a:r>
            <a:r>
              <a:rPr lang="en-US" sz="1600" b="1" baseline="0" dirty="0" smtClean="0"/>
              <a:t> Altitude and Temp </a:t>
            </a:r>
            <a:r>
              <a:rPr lang="en-US" sz="1600" b="1" baseline="0" dirty="0"/>
              <a:t>Vs Time</a:t>
            </a:r>
            <a:endParaRPr lang="en-US" sz="1600" b="1" dirty="0"/>
          </a:p>
        </c:rich>
      </c:tx>
      <c:layout>
        <c:manualLayout>
          <c:xMode val="edge"/>
          <c:yMode val="edge"/>
          <c:x val="0.21804557453328735"/>
          <c:y val="2.2061355757167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33793040661987"/>
          <c:y val="0.10903176752272044"/>
          <c:w val="0.60695229429191688"/>
          <c:h val="0.69331089270754942"/>
        </c:manualLayout>
      </c:layout>
      <c:scatterChart>
        <c:scatterStyle val="lineMarker"/>
        <c:varyColors val="0"/>
        <c:ser>
          <c:idx val="1"/>
          <c:order val="1"/>
          <c:tx>
            <c:v>BMP Altitude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80368"/>
        <c:axId val="188680760"/>
      </c:scatterChart>
      <c:scatterChart>
        <c:scatterStyle val="lineMarker"/>
        <c:varyColors val="0"/>
        <c:ser>
          <c:idx val="0"/>
          <c:order val="0"/>
          <c:tx>
            <c:v>BMP180 Temp Vs Time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Data!$J$2:$J$409</c:f>
              <c:numCache>
                <c:formatCode>General</c:formatCode>
                <c:ptCount val="408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  <c:pt idx="3">
                  <c:v>30.29</c:v>
                </c:pt>
                <c:pt idx="4">
                  <c:v>30.28</c:v>
                </c:pt>
                <c:pt idx="5">
                  <c:v>30.29</c:v>
                </c:pt>
                <c:pt idx="6">
                  <c:v>30.28</c:v>
                </c:pt>
                <c:pt idx="7">
                  <c:v>30.28</c:v>
                </c:pt>
                <c:pt idx="8">
                  <c:v>30.28</c:v>
                </c:pt>
                <c:pt idx="9">
                  <c:v>30.28</c:v>
                </c:pt>
                <c:pt idx="10">
                  <c:v>30.28</c:v>
                </c:pt>
                <c:pt idx="11">
                  <c:v>30.28</c:v>
                </c:pt>
                <c:pt idx="12">
                  <c:v>30.28</c:v>
                </c:pt>
                <c:pt idx="13">
                  <c:v>30.26</c:v>
                </c:pt>
                <c:pt idx="14">
                  <c:v>30.26</c:v>
                </c:pt>
                <c:pt idx="15">
                  <c:v>30.27</c:v>
                </c:pt>
                <c:pt idx="16">
                  <c:v>30.26</c:v>
                </c:pt>
                <c:pt idx="17">
                  <c:v>30.27</c:v>
                </c:pt>
                <c:pt idx="18">
                  <c:v>30.26</c:v>
                </c:pt>
                <c:pt idx="19">
                  <c:v>30.27</c:v>
                </c:pt>
                <c:pt idx="20">
                  <c:v>30.26</c:v>
                </c:pt>
                <c:pt idx="21">
                  <c:v>30.25</c:v>
                </c:pt>
                <c:pt idx="22">
                  <c:v>30.26</c:v>
                </c:pt>
                <c:pt idx="23">
                  <c:v>30.24</c:v>
                </c:pt>
                <c:pt idx="24">
                  <c:v>30.25</c:v>
                </c:pt>
                <c:pt idx="25">
                  <c:v>30.26</c:v>
                </c:pt>
                <c:pt idx="26">
                  <c:v>30.25</c:v>
                </c:pt>
                <c:pt idx="27">
                  <c:v>30.25</c:v>
                </c:pt>
                <c:pt idx="28">
                  <c:v>30.25</c:v>
                </c:pt>
                <c:pt idx="29">
                  <c:v>30.24</c:v>
                </c:pt>
                <c:pt idx="30">
                  <c:v>30.22</c:v>
                </c:pt>
                <c:pt idx="31">
                  <c:v>30.22</c:v>
                </c:pt>
                <c:pt idx="32">
                  <c:v>30.23</c:v>
                </c:pt>
                <c:pt idx="33">
                  <c:v>30.22</c:v>
                </c:pt>
                <c:pt idx="34">
                  <c:v>30.22</c:v>
                </c:pt>
                <c:pt idx="35">
                  <c:v>30.22</c:v>
                </c:pt>
                <c:pt idx="36">
                  <c:v>30.22</c:v>
                </c:pt>
                <c:pt idx="37">
                  <c:v>30.22</c:v>
                </c:pt>
                <c:pt idx="38">
                  <c:v>30.23</c:v>
                </c:pt>
                <c:pt idx="39">
                  <c:v>30.22</c:v>
                </c:pt>
                <c:pt idx="40">
                  <c:v>30.23</c:v>
                </c:pt>
                <c:pt idx="41">
                  <c:v>30.22</c:v>
                </c:pt>
                <c:pt idx="42">
                  <c:v>30.23</c:v>
                </c:pt>
                <c:pt idx="43">
                  <c:v>30.22</c:v>
                </c:pt>
                <c:pt idx="44">
                  <c:v>30.22</c:v>
                </c:pt>
                <c:pt idx="45">
                  <c:v>30.22</c:v>
                </c:pt>
                <c:pt idx="46">
                  <c:v>30.22</c:v>
                </c:pt>
                <c:pt idx="47">
                  <c:v>30.22</c:v>
                </c:pt>
                <c:pt idx="48">
                  <c:v>30.22</c:v>
                </c:pt>
                <c:pt idx="49">
                  <c:v>30.22</c:v>
                </c:pt>
                <c:pt idx="50">
                  <c:v>30.22</c:v>
                </c:pt>
                <c:pt idx="51">
                  <c:v>30.22</c:v>
                </c:pt>
                <c:pt idx="52">
                  <c:v>30.22</c:v>
                </c:pt>
                <c:pt idx="53">
                  <c:v>30.2</c:v>
                </c:pt>
                <c:pt idx="54">
                  <c:v>30.23</c:v>
                </c:pt>
                <c:pt idx="55">
                  <c:v>30.22</c:v>
                </c:pt>
                <c:pt idx="56">
                  <c:v>30.22</c:v>
                </c:pt>
                <c:pt idx="57">
                  <c:v>30.22</c:v>
                </c:pt>
                <c:pt idx="58">
                  <c:v>30.22</c:v>
                </c:pt>
                <c:pt idx="59">
                  <c:v>30.23</c:v>
                </c:pt>
                <c:pt idx="60">
                  <c:v>30.22</c:v>
                </c:pt>
                <c:pt idx="61">
                  <c:v>30.22</c:v>
                </c:pt>
                <c:pt idx="62">
                  <c:v>30.22</c:v>
                </c:pt>
                <c:pt idx="63">
                  <c:v>30.22</c:v>
                </c:pt>
                <c:pt idx="64">
                  <c:v>30.23</c:v>
                </c:pt>
                <c:pt idx="65">
                  <c:v>30.22</c:v>
                </c:pt>
                <c:pt idx="66">
                  <c:v>30.22</c:v>
                </c:pt>
                <c:pt idx="67">
                  <c:v>30.2</c:v>
                </c:pt>
                <c:pt idx="68">
                  <c:v>30.22</c:v>
                </c:pt>
                <c:pt idx="69">
                  <c:v>30.21</c:v>
                </c:pt>
                <c:pt idx="70">
                  <c:v>30.23</c:v>
                </c:pt>
                <c:pt idx="71">
                  <c:v>30.22</c:v>
                </c:pt>
                <c:pt idx="72">
                  <c:v>30.22</c:v>
                </c:pt>
                <c:pt idx="73">
                  <c:v>30.22</c:v>
                </c:pt>
                <c:pt idx="74">
                  <c:v>30.22</c:v>
                </c:pt>
                <c:pt idx="75">
                  <c:v>30.23</c:v>
                </c:pt>
                <c:pt idx="76">
                  <c:v>30.22</c:v>
                </c:pt>
                <c:pt idx="77">
                  <c:v>30.23</c:v>
                </c:pt>
                <c:pt idx="78">
                  <c:v>30.22</c:v>
                </c:pt>
                <c:pt idx="79">
                  <c:v>30.22</c:v>
                </c:pt>
                <c:pt idx="80">
                  <c:v>30.2</c:v>
                </c:pt>
                <c:pt idx="81">
                  <c:v>30.22</c:v>
                </c:pt>
                <c:pt idx="82">
                  <c:v>30.2</c:v>
                </c:pt>
                <c:pt idx="83">
                  <c:v>30.21</c:v>
                </c:pt>
                <c:pt idx="84">
                  <c:v>30.22</c:v>
                </c:pt>
                <c:pt idx="85">
                  <c:v>30.22</c:v>
                </c:pt>
                <c:pt idx="86">
                  <c:v>30.2</c:v>
                </c:pt>
                <c:pt idx="87">
                  <c:v>30.21</c:v>
                </c:pt>
                <c:pt idx="88">
                  <c:v>30.2</c:v>
                </c:pt>
                <c:pt idx="89">
                  <c:v>30.22</c:v>
                </c:pt>
                <c:pt idx="90">
                  <c:v>30.21</c:v>
                </c:pt>
                <c:pt idx="91">
                  <c:v>30.22</c:v>
                </c:pt>
                <c:pt idx="92">
                  <c:v>30.2</c:v>
                </c:pt>
                <c:pt idx="93">
                  <c:v>30.23</c:v>
                </c:pt>
                <c:pt idx="94">
                  <c:v>30.2</c:v>
                </c:pt>
                <c:pt idx="95">
                  <c:v>30.22</c:v>
                </c:pt>
                <c:pt idx="96">
                  <c:v>30.21</c:v>
                </c:pt>
                <c:pt idx="97">
                  <c:v>30.21</c:v>
                </c:pt>
                <c:pt idx="98">
                  <c:v>30.22</c:v>
                </c:pt>
                <c:pt idx="99">
                  <c:v>30.2</c:v>
                </c:pt>
                <c:pt idx="100">
                  <c:v>30.22</c:v>
                </c:pt>
                <c:pt idx="101">
                  <c:v>30.22</c:v>
                </c:pt>
                <c:pt idx="102">
                  <c:v>30.21</c:v>
                </c:pt>
                <c:pt idx="103">
                  <c:v>30.2</c:v>
                </c:pt>
                <c:pt idx="104">
                  <c:v>30.22</c:v>
                </c:pt>
                <c:pt idx="105">
                  <c:v>30.21</c:v>
                </c:pt>
                <c:pt idx="106">
                  <c:v>30.2</c:v>
                </c:pt>
                <c:pt idx="107">
                  <c:v>30.21</c:v>
                </c:pt>
                <c:pt idx="108">
                  <c:v>30.2</c:v>
                </c:pt>
                <c:pt idx="109">
                  <c:v>30.2</c:v>
                </c:pt>
                <c:pt idx="110">
                  <c:v>30.2</c:v>
                </c:pt>
                <c:pt idx="111">
                  <c:v>30.2</c:v>
                </c:pt>
                <c:pt idx="112">
                  <c:v>30.21</c:v>
                </c:pt>
                <c:pt idx="113">
                  <c:v>30.2</c:v>
                </c:pt>
                <c:pt idx="114">
                  <c:v>30.19</c:v>
                </c:pt>
                <c:pt idx="115">
                  <c:v>30.2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30.21</c:v>
                </c:pt>
                <c:pt idx="120">
                  <c:v>30.2</c:v>
                </c:pt>
                <c:pt idx="121">
                  <c:v>30.21</c:v>
                </c:pt>
                <c:pt idx="122">
                  <c:v>30.19</c:v>
                </c:pt>
                <c:pt idx="123">
                  <c:v>30.2</c:v>
                </c:pt>
                <c:pt idx="124">
                  <c:v>30.2</c:v>
                </c:pt>
                <c:pt idx="125">
                  <c:v>30.21</c:v>
                </c:pt>
                <c:pt idx="126">
                  <c:v>30.22</c:v>
                </c:pt>
                <c:pt idx="127">
                  <c:v>30.2</c:v>
                </c:pt>
                <c:pt idx="128">
                  <c:v>30.2</c:v>
                </c:pt>
                <c:pt idx="129">
                  <c:v>30.2</c:v>
                </c:pt>
                <c:pt idx="130">
                  <c:v>30.22</c:v>
                </c:pt>
                <c:pt idx="131">
                  <c:v>30.21</c:v>
                </c:pt>
                <c:pt idx="132">
                  <c:v>30.2</c:v>
                </c:pt>
                <c:pt idx="133">
                  <c:v>30.2</c:v>
                </c:pt>
                <c:pt idx="134">
                  <c:v>30.2</c:v>
                </c:pt>
                <c:pt idx="135">
                  <c:v>30.2</c:v>
                </c:pt>
                <c:pt idx="136">
                  <c:v>30.22</c:v>
                </c:pt>
                <c:pt idx="137">
                  <c:v>30.21</c:v>
                </c:pt>
                <c:pt idx="138">
                  <c:v>30.2</c:v>
                </c:pt>
                <c:pt idx="139">
                  <c:v>30.2</c:v>
                </c:pt>
                <c:pt idx="140">
                  <c:v>30.19</c:v>
                </c:pt>
                <c:pt idx="141">
                  <c:v>30.2</c:v>
                </c:pt>
                <c:pt idx="142">
                  <c:v>30.2</c:v>
                </c:pt>
                <c:pt idx="143">
                  <c:v>30.19</c:v>
                </c:pt>
                <c:pt idx="144">
                  <c:v>30.2</c:v>
                </c:pt>
                <c:pt idx="145">
                  <c:v>30.2</c:v>
                </c:pt>
                <c:pt idx="146">
                  <c:v>30.19</c:v>
                </c:pt>
                <c:pt idx="147">
                  <c:v>30.19</c:v>
                </c:pt>
                <c:pt idx="148">
                  <c:v>30.2</c:v>
                </c:pt>
                <c:pt idx="149">
                  <c:v>30.2</c:v>
                </c:pt>
                <c:pt idx="150">
                  <c:v>30.19</c:v>
                </c:pt>
                <c:pt idx="151">
                  <c:v>30.2</c:v>
                </c:pt>
                <c:pt idx="152">
                  <c:v>30.2</c:v>
                </c:pt>
                <c:pt idx="153">
                  <c:v>30.19</c:v>
                </c:pt>
                <c:pt idx="154">
                  <c:v>30.19</c:v>
                </c:pt>
                <c:pt idx="155">
                  <c:v>30.2</c:v>
                </c:pt>
                <c:pt idx="156">
                  <c:v>30.19</c:v>
                </c:pt>
                <c:pt idx="157">
                  <c:v>30.19</c:v>
                </c:pt>
                <c:pt idx="158">
                  <c:v>30.19</c:v>
                </c:pt>
                <c:pt idx="159">
                  <c:v>30.19</c:v>
                </c:pt>
                <c:pt idx="160">
                  <c:v>30.19</c:v>
                </c:pt>
                <c:pt idx="161">
                  <c:v>30.21</c:v>
                </c:pt>
                <c:pt idx="162">
                  <c:v>30.19</c:v>
                </c:pt>
                <c:pt idx="163">
                  <c:v>30.19</c:v>
                </c:pt>
                <c:pt idx="164">
                  <c:v>30.19</c:v>
                </c:pt>
                <c:pt idx="165">
                  <c:v>30.2</c:v>
                </c:pt>
                <c:pt idx="166">
                  <c:v>30.19</c:v>
                </c:pt>
                <c:pt idx="167">
                  <c:v>30.19</c:v>
                </c:pt>
                <c:pt idx="168">
                  <c:v>30.19</c:v>
                </c:pt>
                <c:pt idx="169">
                  <c:v>30.2</c:v>
                </c:pt>
                <c:pt idx="170">
                  <c:v>30.19</c:v>
                </c:pt>
                <c:pt idx="171">
                  <c:v>30.19</c:v>
                </c:pt>
                <c:pt idx="172">
                  <c:v>30.19</c:v>
                </c:pt>
                <c:pt idx="173">
                  <c:v>30.2</c:v>
                </c:pt>
                <c:pt idx="174">
                  <c:v>30.19</c:v>
                </c:pt>
                <c:pt idx="175">
                  <c:v>30.19</c:v>
                </c:pt>
                <c:pt idx="176">
                  <c:v>30.19</c:v>
                </c:pt>
                <c:pt idx="177">
                  <c:v>30.19</c:v>
                </c:pt>
                <c:pt idx="178">
                  <c:v>30.18</c:v>
                </c:pt>
                <c:pt idx="179">
                  <c:v>30.19</c:v>
                </c:pt>
                <c:pt idx="180">
                  <c:v>30.2</c:v>
                </c:pt>
                <c:pt idx="181">
                  <c:v>30.18</c:v>
                </c:pt>
                <c:pt idx="182">
                  <c:v>30.2</c:v>
                </c:pt>
                <c:pt idx="183">
                  <c:v>30.19</c:v>
                </c:pt>
                <c:pt idx="184">
                  <c:v>30.19</c:v>
                </c:pt>
                <c:pt idx="185">
                  <c:v>30.19</c:v>
                </c:pt>
                <c:pt idx="186">
                  <c:v>30.19</c:v>
                </c:pt>
                <c:pt idx="187">
                  <c:v>30.2</c:v>
                </c:pt>
                <c:pt idx="188">
                  <c:v>30.19</c:v>
                </c:pt>
                <c:pt idx="189">
                  <c:v>30.19</c:v>
                </c:pt>
                <c:pt idx="190">
                  <c:v>30.2</c:v>
                </c:pt>
                <c:pt idx="191">
                  <c:v>30.19</c:v>
                </c:pt>
                <c:pt idx="192">
                  <c:v>30.19</c:v>
                </c:pt>
                <c:pt idx="193">
                  <c:v>30.19</c:v>
                </c:pt>
                <c:pt idx="194">
                  <c:v>30.19</c:v>
                </c:pt>
                <c:pt idx="195">
                  <c:v>30.19</c:v>
                </c:pt>
                <c:pt idx="196">
                  <c:v>30.18</c:v>
                </c:pt>
                <c:pt idx="197">
                  <c:v>30.18</c:v>
                </c:pt>
                <c:pt idx="198">
                  <c:v>30.19</c:v>
                </c:pt>
                <c:pt idx="199">
                  <c:v>30.19</c:v>
                </c:pt>
                <c:pt idx="200">
                  <c:v>30.22</c:v>
                </c:pt>
                <c:pt idx="201">
                  <c:v>30.22</c:v>
                </c:pt>
                <c:pt idx="202">
                  <c:v>30.22</c:v>
                </c:pt>
                <c:pt idx="203">
                  <c:v>30.23</c:v>
                </c:pt>
                <c:pt idx="204">
                  <c:v>30.23</c:v>
                </c:pt>
                <c:pt idx="205">
                  <c:v>30.22</c:v>
                </c:pt>
                <c:pt idx="206">
                  <c:v>30.21</c:v>
                </c:pt>
                <c:pt idx="207">
                  <c:v>30.23</c:v>
                </c:pt>
                <c:pt idx="208">
                  <c:v>30.22</c:v>
                </c:pt>
                <c:pt idx="209">
                  <c:v>30.22</c:v>
                </c:pt>
                <c:pt idx="210">
                  <c:v>30.23</c:v>
                </c:pt>
                <c:pt idx="211">
                  <c:v>30.22</c:v>
                </c:pt>
                <c:pt idx="212">
                  <c:v>30.23</c:v>
                </c:pt>
                <c:pt idx="213">
                  <c:v>30.24</c:v>
                </c:pt>
                <c:pt idx="214">
                  <c:v>30.23</c:v>
                </c:pt>
                <c:pt idx="215">
                  <c:v>30.22</c:v>
                </c:pt>
                <c:pt idx="216">
                  <c:v>30.22</c:v>
                </c:pt>
                <c:pt idx="217">
                  <c:v>30.22</c:v>
                </c:pt>
                <c:pt idx="218">
                  <c:v>30.21</c:v>
                </c:pt>
                <c:pt idx="219">
                  <c:v>30.22</c:v>
                </c:pt>
                <c:pt idx="220">
                  <c:v>30.21</c:v>
                </c:pt>
                <c:pt idx="221">
                  <c:v>30.22</c:v>
                </c:pt>
                <c:pt idx="222">
                  <c:v>30.23</c:v>
                </c:pt>
                <c:pt idx="223">
                  <c:v>30.23</c:v>
                </c:pt>
                <c:pt idx="224">
                  <c:v>30.23</c:v>
                </c:pt>
                <c:pt idx="225">
                  <c:v>30.23</c:v>
                </c:pt>
                <c:pt idx="226">
                  <c:v>30.23</c:v>
                </c:pt>
                <c:pt idx="227">
                  <c:v>30.24</c:v>
                </c:pt>
                <c:pt idx="228">
                  <c:v>30.22</c:v>
                </c:pt>
                <c:pt idx="229">
                  <c:v>30.22</c:v>
                </c:pt>
                <c:pt idx="230">
                  <c:v>30.22</c:v>
                </c:pt>
                <c:pt idx="231">
                  <c:v>30.23</c:v>
                </c:pt>
                <c:pt idx="232">
                  <c:v>30.22</c:v>
                </c:pt>
                <c:pt idx="233">
                  <c:v>30.22</c:v>
                </c:pt>
                <c:pt idx="234">
                  <c:v>30.22</c:v>
                </c:pt>
                <c:pt idx="235">
                  <c:v>30.22</c:v>
                </c:pt>
                <c:pt idx="236">
                  <c:v>30.23</c:v>
                </c:pt>
                <c:pt idx="237">
                  <c:v>30.23</c:v>
                </c:pt>
                <c:pt idx="238">
                  <c:v>30.22</c:v>
                </c:pt>
                <c:pt idx="239">
                  <c:v>30.23</c:v>
                </c:pt>
                <c:pt idx="240">
                  <c:v>30.24</c:v>
                </c:pt>
                <c:pt idx="241">
                  <c:v>30.22</c:v>
                </c:pt>
                <c:pt idx="242">
                  <c:v>30.23</c:v>
                </c:pt>
                <c:pt idx="243">
                  <c:v>30.23</c:v>
                </c:pt>
                <c:pt idx="244">
                  <c:v>30.25</c:v>
                </c:pt>
                <c:pt idx="245">
                  <c:v>30.24</c:v>
                </c:pt>
                <c:pt idx="246">
                  <c:v>30.25</c:v>
                </c:pt>
                <c:pt idx="247">
                  <c:v>30.25</c:v>
                </c:pt>
                <c:pt idx="248">
                  <c:v>30.25</c:v>
                </c:pt>
                <c:pt idx="249">
                  <c:v>30.26</c:v>
                </c:pt>
                <c:pt idx="250">
                  <c:v>30.25</c:v>
                </c:pt>
                <c:pt idx="251">
                  <c:v>30.25</c:v>
                </c:pt>
                <c:pt idx="252">
                  <c:v>30.26</c:v>
                </c:pt>
                <c:pt idx="253">
                  <c:v>30.26</c:v>
                </c:pt>
                <c:pt idx="254">
                  <c:v>30.26</c:v>
                </c:pt>
                <c:pt idx="255">
                  <c:v>30.26</c:v>
                </c:pt>
                <c:pt idx="256">
                  <c:v>30.26</c:v>
                </c:pt>
                <c:pt idx="257">
                  <c:v>30.25</c:v>
                </c:pt>
                <c:pt idx="258">
                  <c:v>30.25</c:v>
                </c:pt>
                <c:pt idx="259">
                  <c:v>30.28</c:v>
                </c:pt>
                <c:pt idx="260">
                  <c:v>30.27</c:v>
                </c:pt>
                <c:pt idx="261">
                  <c:v>30.26</c:v>
                </c:pt>
                <c:pt idx="262">
                  <c:v>30.28</c:v>
                </c:pt>
                <c:pt idx="263">
                  <c:v>30.26</c:v>
                </c:pt>
                <c:pt idx="264">
                  <c:v>30.26</c:v>
                </c:pt>
                <c:pt idx="265">
                  <c:v>30.26</c:v>
                </c:pt>
                <c:pt idx="266">
                  <c:v>30.26</c:v>
                </c:pt>
                <c:pt idx="267">
                  <c:v>30.26</c:v>
                </c:pt>
                <c:pt idx="268">
                  <c:v>30.26</c:v>
                </c:pt>
                <c:pt idx="269">
                  <c:v>30.27</c:v>
                </c:pt>
                <c:pt idx="270">
                  <c:v>30.27</c:v>
                </c:pt>
                <c:pt idx="271">
                  <c:v>30.28</c:v>
                </c:pt>
                <c:pt idx="272">
                  <c:v>30.27</c:v>
                </c:pt>
                <c:pt idx="273">
                  <c:v>30.28</c:v>
                </c:pt>
                <c:pt idx="274">
                  <c:v>30.26</c:v>
                </c:pt>
                <c:pt idx="275">
                  <c:v>30.27</c:v>
                </c:pt>
                <c:pt idx="276">
                  <c:v>30.26</c:v>
                </c:pt>
                <c:pt idx="277">
                  <c:v>30.28</c:v>
                </c:pt>
                <c:pt idx="278">
                  <c:v>30.27</c:v>
                </c:pt>
                <c:pt idx="279">
                  <c:v>30.26</c:v>
                </c:pt>
                <c:pt idx="280">
                  <c:v>30.26</c:v>
                </c:pt>
                <c:pt idx="281">
                  <c:v>30.26</c:v>
                </c:pt>
                <c:pt idx="282">
                  <c:v>30.27</c:v>
                </c:pt>
                <c:pt idx="283">
                  <c:v>30.26</c:v>
                </c:pt>
                <c:pt idx="284">
                  <c:v>30.27</c:v>
                </c:pt>
                <c:pt idx="285">
                  <c:v>30.26</c:v>
                </c:pt>
                <c:pt idx="286">
                  <c:v>30.27</c:v>
                </c:pt>
                <c:pt idx="287">
                  <c:v>30.26</c:v>
                </c:pt>
                <c:pt idx="288">
                  <c:v>30.26</c:v>
                </c:pt>
                <c:pt idx="289">
                  <c:v>30.26</c:v>
                </c:pt>
                <c:pt idx="290">
                  <c:v>30.26</c:v>
                </c:pt>
                <c:pt idx="291">
                  <c:v>30.26</c:v>
                </c:pt>
                <c:pt idx="292">
                  <c:v>30.26</c:v>
                </c:pt>
                <c:pt idx="293">
                  <c:v>30.26</c:v>
                </c:pt>
                <c:pt idx="294">
                  <c:v>30.27</c:v>
                </c:pt>
                <c:pt idx="295">
                  <c:v>30.26</c:v>
                </c:pt>
                <c:pt idx="296">
                  <c:v>30.26</c:v>
                </c:pt>
                <c:pt idx="297">
                  <c:v>30.26</c:v>
                </c:pt>
                <c:pt idx="298">
                  <c:v>30.25</c:v>
                </c:pt>
                <c:pt idx="299">
                  <c:v>30.28</c:v>
                </c:pt>
                <c:pt idx="300">
                  <c:v>30.26</c:v>
                </c:pt>
                <c:pt idx="301">
                  <c:v>30.25</c:v>
                </c:pt>
                <c:pt idx="302">
                  <c:v>30.25</c:v>
                </c:pt>
                <c:pt idx="303">
                  <c:v>30.25</c:v>
                </c:pt>
                <c:pt idx="304">
                  <c:v>30.27</c:v>
                </c:pt>
                <c:pt idx="305">
                  <c:v>30.27</c:v>
                </c:pt>
                <c:pt idx="306">
                  <c:v>30.26</c:v>
                </c:pt>
                <c:pt idx="307">
                  <c:v>30.27</c:v>
                </c:pt>
                <c:pt idx="308">
                  <c:v>30.28</c:v>
                </c:pt>
                <c:pt idx="309">
                  <c:v>30.28</c:v>
                </c:pt>
                <c:pt idx="310">
                  <c:v>30.29</c:v>
                </c:pt>
                <c:pt idx="311">
                  <c:v>30.27</c:v>
                </c:pt>
                <c:pt idx="312">
                  <c:v>30.27</c:v>
                </c:pt>
                <c:pt idx="313">
                  <c:v>30.28</c:v>
                </c:pt>
                <c:pt idx="314">
                  <c:v>30.27</c:v>
                </c:pt>
                <c:pt idx="315">
                  <c:v>30.29</c:v>
                </c:pt>
                <c:pt idx="316">
                  <c:v>30.29</c:v>
                </c:pt>
                <c:pt idx="317">
                  <c:v>30.28</c:v>
                </c:pt>
                <c:pt idx="318">
                  <c:v>30.28</c:v>
                </c:pt>
                <c:pt idx="319">
                  <c:v>30.29</c:v>
                </c:pt>
                <c:pt idx="320">
                  <c:v>30.3</c:v>
                </c:pt>
                <c:pt idx="321">
                  <c:v>30.3</c:v>
                </c:pt>
                <c:pt idx="322">
                  <c:v>30.3</c:v>
                </c:pt>
                <c:pt idx="323">
                  <c:v>30.3</c:v>
                </c:pt>
                <c:pt idx="324">
                  <c:v>30.29</c:v>
                </c:pt>
                <c:pt idx="325">
                  <c:v>30.3</c:v>
                </c:pt>
                <c:pt idx="326">
                  <c:v>30.31</c:v>
                </c:pt>
                <c:pt idx="327">
                  <c:v>30.31</c:v>
                </c:pt>
                <c:pt idx="328">
                  <c:v>30.31</c:v>
                </c:pt>
                <c:pt idx="329">
                  <c:v>30.31</c:v>
                </c:pt>
                <c:pt idx="330">
                  <c:v>30.31</c:v>
                </c:pt>
                <c:pt idx="331">
                  <c:v>30.31</c:v>
                </c:pt>
                <c:pt idx="332">
                  <c:v>30.3</c:v>
                </c:pt>
                <c:pt idx="333">
                  <c:v>30.31</c:v>
                </c:pt>
                <c:pt idx="334">
                  <c:v>30.31</c:v>
                </c:pt>
                <c:pt idx="335">
                  <c:v>30.3</c:v>
                </c:pt>
                <c:pt idx="336">
                  <c:v>30.31</c:v>
                </c:pt>
                <c:pt idx="337">
                  <c:v>30.31</c:v>
                </c:pt>
                <c:pt idx="338">
                  <c:v>30.3</c:v>
                </c:pt>
                <c:pt idx="339">
                  <c:v>30.31</c:v>
                </c:pt>
                <c:pt idx="340">
                  <c:v>30.32</c:v>
                </c:pt>
                <c:pt idx="341">
                  <c:v>30.3</c:v>
                </c:pt>
                <c:pt idx="342">
                  <c:v>30.31</c:v>
                </c:pt>
                <c:pt idx="343">
                  <c:v>30.3</c:v>
                </c:pt>
                <c:pt idx="344">
                  <c:v>30.3</c:v>
                </c:pt>
                <c:pt idx="345">
                  <c:v>30.31</c:v>
                </c:pt>
                <c:pt idx="346">
                  <c:v>30.3</c:v>
                </c:pt>
                <c:pt idx="347">
                  <c:v>30.29</c:v>
                </c:pt>
                <c:pt idx="348">
                  <c:v>30.3</c:v>
                </c:pt>
                <c:pt idx="349">
                  <c:v>30.3</c:v>
                </c:pt>
                <c:pt idx="350">
                  <c:v>30.26</c:v>
                </c:pt>
                <c:pt idx="351">
                  <c:v>29.47</c:v>
                </c:pt>
                <c:pt idx="352">
                  <c:v>29.41</c:v>
                </c:pt>
                <c:pt idx="353">
                  <c:v>29.39</c:v>
                </c:pt>
                <c:pt idx="354">
                  <c:v>29.35</c:v>
                </c:pt>
                <c:pt idx="355">
                  <c:v>29.32</c:v>
                </c:pt>
                <c:pt idx="356">
                  <c:v>29.31</c:v>
                </c:pt>
                <c:pt idx="357">
                  <c:v>29.27</c:v>
                </c:pt>
                <c:pt idx="358">
                  <c:v>29.21</c:v>
                </c:pt>
                <c:pt idx="359">
                  <c:v>29.2</c:v>
                </c:pt>
                <c:pt idx="360">
                  <c:v>29.18</c:v>
                </c:pt>
                <c:pt idx="361">
                  <c:v>29.14</c:v>
                </c:pt>
                <c:pt idx="362">
                  <c:v>29.11</c:v>
                </c:pt>
                <c:pt idx="363">
                  <c:v>29.08</c:v>
                </c:pt>
                <c:pt idx="364">
                  <c:v>29.05</c:v>
                </c:pt>
                <c:pt idx="365">
                  <c:v>29.03</c:v>
                </c:pt>
                <c:pt idx="366">
                  <c:v>29</c:v>
                </c:pt>
                <c:pt idx="367">
                  <c:v>28.97</c:v>
                </c:pt>
                <c:pt idx="368">
                  <c:v>28.95</c:v>
                </c:pt>
                <c:pt idx="369">
                  <c:v>28.91</c:v>
                </c:pt>
                <c:pt idx="370">
                  <c:v>28.89</c:v>
                </c:pt>
                <c:pt idx="371">
                  <c:v>28.86</c:v>
                </c:pt>
                <c:pt idx="372">
                  <c:v>28.82</c:v>
                </c:pt>
                <c:pt idx="373">
                  <c:v>28.8</c:v>
                </c:pt>
                <c:pt idx="374">
                  <c:v>28.76</c:v>
                </c:pt>
                <c:pt idx="375">
                  <c:v>28.73</c:v>
                </c:pt>
                <c:pt idx="376">
                  <c:v>28.71</c:v>
                </c:pt>
                <c:pt idx="377">
                  <c:v>28.69</c:v>
                </c:pt>
                <c:pt idx="378">
                  <c:v>28.66</c:v>
                </c:pt>
                <c:pt idx="379">
                  <c:v>28.63</c:v>
                </c:pt>
                <c:pt idx="380">
                  <c:v>28.6</c:v>
                </c:pt>
                <c:pt idx="381">
                  <c:v>28.58</c:v>
                </c:pt>
                <c:pt idx="382">
                  <c:v>28.55</c:v>
                </c:pt>
                <c:pt idx="383">
                  <c:v>28.51</c:v>
                </c:pt>
                <c:pt idx="384">
                  <c:v>28.5</c:v>
                </c:pt>
                <c:pt idx="385">
                  <c:v>28.46</c:v>
                </c:pt>
                <c:pt idx="386">
                  <c:v>28.44</c:v>
                </c:pt>
                <c:pt idx="387">
                  <c:v>28.4</c:v>
                </c:pt>
                <c:pt idx="388">
                  <c:v>28.38</c:v>
                </c:pt>
                <c:pt idx="389">
                  <c:v>28.35</c:v>
                </c:pt>
                <c:pt idx="390">
                  <c:v>28.33</c:v>
                </c:pt>
                <c:pt idx="391">
                  <c:v>28.3</c:v>
                </c:pt>
                <c:pt idx="392">
                  <c:v>28.27</c:v>
                </c:pt>
                <c:pt idx="393">
                  <c:v>28.24</c:v>
                </c:pt>
                <c:pt idx="394">
                  <c:v>28.22</c:v>
                </c:pt>
                <c:pt idx="395">
                  <c:v>28.18</c:v>
                </c:pt>
                <c:pt idx="396">
                  <c:v>28.15</c:v>
                </c:pt>
                <c:pt idx="397">
                  <c:v>28.14</c:v>
                </c:pt>
                <c:pt idx="398">
                  <c:v>28.12</c:v>
                </c:pt>
                <c:pt idx="399">
                  <c:v>28.09</c:v>
                </c:pt>
                <c:pt idx="400">
                  <c:v>28.06</c:v>
                </c:pt>
                <c:pt idx="401">
                  <c:v>28.03</c:v>
                </c:pt>
                <c:pt idx="402">
                  <c:v>28</c:v>
                </c:pt>
                <c:pt idx="403">
                  <c:v>27.97</c:v>
                </c:pt>
                <c:pt idx="404">
                  <c:v>27.96</c:v>
                </c:pt>
                <c:pt idx="405">
                  <c:v>27.93</c:v>
                </c:pt>
                <c:pt idx="406">
                  <c:v>27.91</c:v>
                </c:pt>
                <c:pt idx="407">
                  <c:v>27.87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81544"/>
        <c:axId val="188681152"/>
      </c:scatterChart>
      <c:valAx>
        <c:axId val="18868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  <a:r>
                  <a:rPr lang="en-US" sz="1400" b="1" baseline="0"/>
                  <a:t> (s)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80760"/>
        <c:crosses val="autoZero"/>
        <c:crossBetween val="midCat"/>
      </c:valAx>
      <c:valAx>
        <c:axId val="1886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</a:t>
                </a:r>
                <a:r>
                  <a:rPr lang="en-US" sz="1400" b="1" baseline="0"/>
                  <a:t> Altitude (m)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80368"/>
        <c:crosses val="autoZero"/>
        <c:crossBetween val="midCat"/>
      </c:valAx>
      <c:valAx>
        <c:axId val="1886811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</a:t>
                </a:r>
                <a:r>
                  <a:rPr lang="en-US" sz="1400" b="1" baseline="0"/>
                  <a:t> Temp (deg 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81544"/>
        <c:crosses val="max"/>
        <c:crossBetween val="midCat"/>
      </c:valAx>
      <c:valAx>
        <c:axId val="188681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81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67995345551529"/>
          <c:y val="0.68633710099115441"/>
          <c:w val="0.26332004654448465"/>
          <c:h val="0.1139919274733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Solar </a:t>
            </a:r>
            <a:r>
              <a:rPr lang="en-US" sz="1600" b="1" dirty="0" smtClean="0"/>
              <a:t>Power and Altitude </a:t>
            </a:r>
            <a:r>
              <a:rPr lang="en-US" sz="1600" b="1" dirty="0"/>
              <a:t>Vs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336985796784179E-2"/>
          <c:y val="0.11413288105642497"/>
          <c:w val="0.70224211003655312"/>
          <c:h val="0.71165339030045216"/>
        </c:manualLayout>
      </c:layout>
      <c:scatterChart>
        <c:scatterStyle val="lineMarker"/>
        <c:varyColors val="0"/>
        <c:ser>
          <c:idx val="0"/>
          <c:order val="0"/>
          <c:tx>
            <c:v>Solar Power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Data!$W$2:$W$409</c:f>
              <c:numCache>
                <c:formatCode>General</c:formatCode>
                <c:ptCount val="408"/>
                <c:pt idx="0">
                  <c:v>0.32</c:v>
                </c:pt>
                <c:pt idx="1">
                  <c:v>0.33</c:v>
                </c:pt>
                <c:pt idx="2">
                  <c:v>0.32</c:v>
                </c:pt>
                <c:pt idx="3">
                  <c:v>0.34</c:v>
                </c:pt>
                <c:pt idx="4">
                  <c:v>0.36</c:v>
                </c:pt>
                <c:pt idx="5">
                  <c:v>0.38</c:v>
                </c:pt>
                <c:pt idx="6">
                  <c:v>0.34</c:v>
                </c:pt>
                <c:pt idx="7">
                  <c:v>0.34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0.32</c:v>
                </c:pt>
                <c:pt idx="11">
                  <c:v>0.26</c:v>
                </c:pt>
                <c:pt idx="12">
                  <c:v>0.32</c:v>
                </c:pt>
                <c:pt idx="13">
                  <c:v>0.3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0.32</c:v>
                </c:pt>
                <c:pt idx="18">
                  <c:v>0.33</c:v>
                </c:pt>
                <c:pt idx="19">
                  <c:v>0.37</c:v>
                </c:pt>
                <c:pt idx="20">
                  <c:v>0.37</c:v>
                </c:pt>
                <c:pt idx="21">
                  <c:v>0.34</c:v>
                </c:pt>
                <c:pt idx="22">
                  <c:v>0.32</c:v>
                </c:pt>
                <c:pt idx="23">
                  <c:v>0.28000000000000003</c:v>
                </c:pt>
                <c:pt idx="24">
                  <c:v>0.28999999999999998</c:v>
                </c:pt>
                <c:pt idx="25">
                  <c:v>0.28999999999999998</c:v>
                </c:pt>
                <c:pt idx="26">
                  <c:v>0.28999999999999998</c:v>
                </c:pt>
                <c:pt idx="27">
                  <c:v>0.3</c:v>
                </c:pt>
                <c:pt idx="28">
                  <c:v>0.28999999999999998</c:v>
                </c:pt>
                <c:pt idx="29">
                  <c:v>0.26</c:v>
                </c:pt>
                <c:pt idx="30">
                  <c:v>0.23</c:v>
                </c:pt>
                <c:pt idx="31">
                  <c:v>0.23</c:v>
                </c:pt>
                <c:pt idx="32">
                  <c:v>0.28000000000000003</c:v>
                </c:pt>
                <c:pt idx="33">
                  <c:v>0.25</c:v>
                </c:pt>
                <c:pt idx="34">
                  <c:v>0.28000000000000003</c:v>
                </c:pt>
                <c:pt idx="35">
                  <c:v>0.26</c:v>
                </c:pt>
                <c:pt idx="36">
                  <c:v>0.23</c:v>
                </c:pt>
                <c:pt idx="37">
                  <c:v>0.25</c:v>
                </c:pt>
                <c:pt idx="38">
                  <c:v>0.23</c:v>
                </c:pt>
                <c:pt idx="39">
                  <c:v>0.28000000000000003</c:v>
                </c:pt>
                <c:pt idx="40">
                  <c:v>0.26</c:v>
                </c:pt>
                <c:pt idx="41">
                  <c:v>0.26</c:v>
                </c:pt>
                <c:pt idx="42">
                  <c:v>0.23</c:v>
                </c:pt>
                <c:pt idx="43">
                  <c:v>0.28000000000000003</c:v>
                </c:pt>
                <c:pt idx="44">
                  <c:v>0.25</c:v>
                </c:pt>
                <c:pt idx="45">
                  <c:v>0.23</c:v>
                </c:pt>
                <c:pt idx="46">
                  <c:v>0.28000000000000003</c:v>
                </c:pt>
                <c:pt idx="47">
                  <c:v>0.26</c:v>
                </c:pt>
                <c:pt idx="48">
                  <c:v>0.28000000000000003</c:v>
                </c:pt>
                <c:pt idx="49">
                  <c:v>0.28000000000000003</c:v>
                </c:pt>
                <c:pt idx="50">
                  <c:v>0.26</c:v>
                </c:pt>
                <c:pt idx="51">
                  <c:v>0.26</c:v>
                </c:pt>
                <c:pt idx="52">
                  <c:v>0.25</c:v>
                </c:pt>
                <c:pt idx="53">
                  <c:v>0.25</c:v>
                </c:pt>
                <c:pt idx="54">
                  <c:v>0.23</c:v>
                </c:pt>
                <c:pt idx="55">
                  <c:v>0.26</c:v>
                </c:pt>
                <c:pt idx="56">
                  <c:v>0.28000000000000003</c:v>
                </c:pt>
                <c:pt idx="57">
                  <c:v>0.28000000000000003</c:v>
                </c:pt>
                <c:pt idx="58">
                  <c:v>0.23</c:v>
                </c:pt>
                <c:pt idx="59">
                  <c:v>0.26</c:v>
                </c:pt>
                <c:pt idx="60">
                  <c:v>0.25</c:v>
                </c:pt>
                <c:pt idx="61">
                  <c:v>0.25</c:v>
                </c:pt>
                <c:pt idx="62">
                  <c:v>0.26</c:v>
                </c:pt>
                <c:pt idx="63">
                  <c:v>0.28000000000000003</c:v>
                </c:pt>
                <c:pt idx="64">
                  <c:v>0.26</c:v>
                </c:pt>
                <c:pt idx="65">
                  <c:v>0.25</c:v>
                </c:pt>
                <c:pt idx="66">
                  <c:v>0.26</c:v>
                </c:pt>
                <c:pt idx="67">
                  <c:v>0.23</c:v>
                </c:pt>
                <c:pt idx="68">
                  <c:v>0.23</c:v>
                </c:pt>
                <c:pt idx="69">
                  <c:v>0.28000000000000003</c:v>
                </c:pt>
                <c:pt idx="70">
                  <c:v>0.28000000000000003</c:v>
                </c:pt>
                <c:pt idx="71">
                  <c:v>0.23</c:v>
                </c:pt>
                <c:pt idx="72">
                  <c:v>0.26</c:v>
                </c:pt>
                <c:pt idx="73">
                  <c:v>0.18</c:v>
                </c:pt>
                <c:pt idx="74">
                  <c:v>0.24</c:v>
                </c:pt>
                <c:pt idx="75">
                  <c:v>0.21</c:v>
                </c:pt>
                <c:pt idx="76">
                  <c:v>0.18</c:v>
                </c:pt>
                <c:pt idx="77">
                  <c:v>0.22</c:v>
                </c:pt>
                <c:pt idx="78">
                  <c:v>0.21</c:v>
                </c:pt>
                <c:pt idx="79">
                  <c:v>0.25</c:v>
                </c:pt>
                <c:pt idx="80">
                  <c:v>0.25</c:v>
                </c:pt>
                <c:pt idx="81">
                  <c:v>0.28999999999999998</c:v>
                </c:pt>
                <c:pt idx="82">
                  <c:v>0.25</c:v>
                </c:pt>
                <c:pt idx="83">
                  <c:v>0.23</c:v>
                </c:pt>
                <c:pt idx="84">
                  <c:v>0.23</c:v>
                </c:pt>
                <c:pt idx="85">
                  <c:v>0.28000000000000003</c:v>
                </c:pt>
                <c:pt idx="86">
                  <c:v>0.28000000000000003</c:v>
                </c:pt>
                <c:pt idx="87">
                  <c:v>0.25</c:v>
                </c:pt>
                <c:pt idx="88">
                  <c:v>0.25</c:v>
                </c:pt>
                <c:pt idx="89">
                  <c:v>0.23</c:v>
                </c:pt>
                <c:pt idx="90">
                  <c:v>0.3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0.26</c:v>
                </c:pt>
                <c:pt idx="94">
                  <c:v>0.25</c:v>
                </c:pt>
                <c:pt idx="95">
                  <c:v>0.28000000000000003</c:v>
                </c:pt>
                <c:pt idx="96">
                  <c:v>0.25</c:v>
                </c:pt>
                <c:pt idx="97">
                  <c:v>0.3</c:v>
                </c:pt>
                <c:pt idx="98">
                  <c:v>0.28000000000000003</c:v>
                </c:pt>
                <c:pt idx="99">
                  <c:v>0.25</c:v>
                </c:pt>
                <c:pt idx="100">
                  <c:v>0.28000000000000003</c:v>
                </c:pt>
                <c:pt idx="101">
                  <c:v>0.25</c:v>
                </c:pt>
                <c:pt idx="102">
                  <c:v>0.26</c:v>
                </c:pt>
                <c:pt idx="103">
                  <c:v>0.25</c:v>
                </c:pt>
                <c:pt idx="104">
                  <c:v>0.25</c:v>
                </c:pt>
                <c:pt idx="105">
                  <c:v>0.26</c:v>
                </c:pt>
                <c:pt idx="106">
                  <c:v>0.25</c:v>
                </c:pt>
                <c:pt idx="107">
                  <c:v>0.25</c:v>
                </c:pt>
                <c:pt idx="108">
                  <c:v>0.26</c:v>
                </c:pt>
                <c:pt idx="109">
                  <c:v>0.26</c:v>
                </c:pt>
                <c:pt idx="110">
                  <c:v>0.23</c:v>
                </c:pt>
                <c:pt idx="111">
                  <c:v>0.25</c:v>
                </c:pt>
                <c:pt idx="112">
                  <c:v>0.23</c:v>
                </c:pt>
                <c:pt idx="113">
                  <c:v>0.28000000000000003</c:v>
                </c:pt>
                <c:pt idx="114">
                  <c:v>0.23</c:v>
                </c:pt>
                <c:pt idx="115">
                  <c:v>0.23</c:v>
                </c:pt>
                <c:pt idx="116">
                  <c:v>0.26</c:v>
                </c:pt>
                <c:pt idx="117">
                  <c:v>0.26</c:v>
                </c:pt>
                <c:pt idx="118">
                  <c:v>0.26</c:v>
                </c:pt>
                <c:pt idx="119">
                  <c:v>0.23</c:v>
                </c:pt>
                <c:pt idx="120">
                  <c:v>0.25</c:v>
                </c:pt>
                <c:pt idx="121">
                  <c:v>0.28000000000000003</c:v>
                </c:pt>
                <c:pt idx="122">
                  <c:v>0.28000000000000003</c:v>
                </c:pt>
                <c:pt idx="123">
                  <c:v>0.23</c:v>
                </c:pt>
                <c:pt idx="124">
                  <c:v>0.26</c:v>
                </c:pt>
                <c:pt idx="125">
                  <c:v>0.28000000000000003</c:v>
                </c:pt>
                <c:pt idx="126">
                  <c:v>0.23</c:v>
                </c:pt>
                <c:pt idx="127">
                  <c:v>0.26</c:v>
                </c:pt>
                <c:pt idx="128">
                  <c:v>0.23</c:v>
                </c:pt>
                <c:pt idx="129">
                  <c:v>0.23</c:v>
                </c:pt>
                <c:pt idx="130">
                  <c:v>0.26</c:v>
                </c:pt>
                <c:pt idx="131">
                  <c:v>0.24</c:v>
                </c:pt>
                <c:pt idx="132">
                  <c:v>0.24</c:v>
                </c:pt>
                <c:pt idx="133">
                  <c:v>0.26</c:v>
                </c:pt>
                <c:pt idx="134">
                  <c:v>0.22</c:v>
                </c:pt>
                <c:pt idx="135">
                  <c:v>0.22</c:v>
                </c:pt>
                <c:pt idx="136">
                  <c:v>0.26</c:v>
                </c:pt>
                <c:pt idx="137">
                  <c:v>0.23</c:v>
                </c:pt>
                <c:pt idx="138">
                  <c:v>0.26</c:v>
                </c:pt>
                <c:pt idx="139">
                  <c:v>0.22</c:v>
                </c:pt>
                <c:pt idx="140">
                  <c:v>0.25</c:v>
                </c:pt>
                <c:pt idx="141">
                  <c:v>0.23</c:v>
                </c:pt>
                <c:pt idx="142">
                  <c:v>0.22</c:v>
                </c:pt>
                <c:pt idx="143">
                  <c:v>0.26</c:v>
                </c:pt>
                <c:pt idx="144">
                  <c:v>0.26</c:v>
                </c:pt>
                <c:pt idx="145">
                  <c:v>0.23</c:v>
                </c:pt>
                <c:pt idx="146">
                  <c:v>0.22</c:v>
                </c:pt>
                <c:pt idx="147">
                  <c:v>0.23</c:v>
                </c:pt>
                <c:pt idx="148">
                  <c:v>0.22</c:v>
                </c:pt>
                <c:pt idx="149">
                  <c:v>0.22</c:v>
                </c:pt>
                <c:pt idx="150">
                  <c:v>0.22</c:v>
                </c:pt>
                <c:pt idx="151">
                  <c:v>0.22</c:v>
                </c:pt>
                <c:pt idx="152">
                  <c:v>0.21</c:v>
                </c:pt>
                <c:pt idx="153">
                  <c:v>0.23</c:v>
                </c:pt>
                <c:pt idx="154">
                  <c:v>0.23</c:v>
                </c:pt>
                <c:pt idx="155">
                  <c:v>0.25</c:v>
                </c:pt>
                <c:pt idx="156">
                  <c:v>0.26</c:v>
                </c:pt>
                <c:pt idx="157">
                  <c:v>0.23</c:v>
                </c:pt>
                <c:pt idx="158">
                  <c:v>0.23</c:v>
                </c:pt>
                <c:pt idx="159">
                  <c:v>0.26</c:v>
                </c:pt>
                <c:pt idx="160">
                  <c:v>0.24</c:v>
                </c:pt>
                <c:pt idx="161">
                  <c:v>0.26</c:v>
                </c:pt>
                <c:pt idx="162">
                  <c:v>0.21</c:v>
                </c:pt>
                <c:pt idx="163">
                  <c:v>0.2</c:v>
                </c:pt>
                <c:pt idx="164">
                  <c:v>0.2</c:v>
                </c:pt>
                <c:pt idx="165">
                  <c:v>0.21</c:v>
                </c:pt>
                <c:pt idx="166">
                  <c:v>0.2</c:v>
                </c:pt>
                <c:pt idx="167">
                  <c:v>0.2</c:v>
                </c:pt>
                <c:pt idx="168">
                  <c:v>0.22</c:v>
                </c:pt>
                <c:pt idx="169">
                  <c:v>0.21</c:v>
                </c:pt>
                <c:pt idx="170">
                  <c:v>0.21</c:v>
                </c:pt>
                <c:pt idx="171">
                  <c:v>0.19</c:v>
                </c:pt>
                <c:pt idx="172">
                  <c:v>0.18</c:v>
                </c:pt>
                <c:pt idx="173">
                  <c:v>0.2</c:v>
                </c:pt>
                <c:pt idx="174">
                  <c:v>0.19</c:v>
                </c:pt>
                <c:pt idx="175">
                  <c:v>0.2</c:v>
                </c:pt>
                <c:pt idx="176">
                  <c:v>0.18</c:v>
                </c:pt>
                <c:pt idx="177">
                  <c:v>0.18</c:v>
                </c:pt>
                <c:pt idx="178">
                  <c:v>0.18</c:v>
                </c:pt>
                <c:pt idx="179">
                  <c:v>0.18</c:v>
                </c:pt>
                <c:pt idx="180">
                  <c:v>0.18</c:v>
                </c:pt>
                <c:pt idx="181">
                  <c:v>0.21</c:v>
                </c:pt>
                <c:pt idx="182">
                  <c:v>0.18</c:v>
                </c:pt>
                <c:pt idx="183">
                  <c:v>0.21</c:v>
                </c:pt>
                <c:pt idx="184">
                  <c:v>0.21</c:v>
                </c:pt>
                <c:pt idx="185">
                  <c:v>0.18</c:v>
                </c:pt>
                <c:pt idx="186">
                  <c:v>0.18</c:v>
                </c:pt>
                <c:pt idx="187">
                  <c:v>0.2</c:v>
                </c:pt>
                <c:pt idx="188">
                  <c:v>0.18</c:v>
                </c:pt>
                <c:pt idx="189">
                  <c:v>0.18</c:v>
                </c:pt>
                <c:pt idx="190">
                  <c:v>0.18</c:v>
                </c:pt>
                <c:pt idx="191">
                  <c:v>0.19</c:v>
                </c:pt>
                <c:pt idx="192">
                  <c:v>0.2</c:v>
                </c:pt>
                <c:pt idx="193">
                  <c:v>0.2</c:v>
                </c:pt>
                <c:pt idx="194">
                  <c:v>0.18</c:v>
                </c:pt>
                <c:pt idx="195">
                  <c:v>0.2</c:v>
                </c:pt>
                <c:pt idx="196">
                  <c:v>0.2</c:v>
                </c:pt>
                <c:pt idx="197">
                  <c:v>0.18</c:v>
                </c:pt>
                <c:pt idx="198">
                  <c:v>0.21</c:v>
                </c:pt>
                <c:pt idx="199">
                  <c:v>0.21</c:v>
                </c:pt>
                <c:pt idx="200">
                  <c:v>0.18</c:v>
                </c:pt>
                <c:pt idx="201">
                  <c:v>0.18</c:v>
                </c:pt>
                <c:pt idx="202">
                  <c:v>0.18</c:v>
                </c:pt>
                <c:pt idx="203">
                  <c:v>0.18</c:v>
                </c:pt>
                <c:pt idx="204">
                  <c:v>0.18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0.16</c:v>
                </c:pt>
                <c:pt idx="209">
                  <c:v>0.16</c:v>
                </c:pt>
                <c:pt idx="210">
                  <c:v>0.18</c:v>
                </c:pt>
                <c:pt idx="211">
                  <c:v>0.2</c:v>
                </c:pt>
                <c:pt idx="212">
                  <c:v>0.18</c:v>
                </c:pt>
                <c:pt idx="213">
                  <c:v>0.18</c:v>
                </c:pt>
                <c:pt idx="214">
                  <c:v>0.16</c:v>
                </c:pt>
                <c:pt idx="215">
                  <c:v>0.18</c:v>
                </c:pt>
                <c:pt idx="216">
                  <c:v>0.16</c:v>
                </c:pt>
                <c:pt idx="217">
                  <c:v>0.18</c:v>
                </c:pt>
                <c:pt idx="218">
                  <c:v>0.18</c:v>
                </c:pt>
                <c:pt idx="219">
                  <c:v>0.18</c:v>
                </c:pt>
                <c:pt idx="220">
                  <c:v>0.15</c:v>
                </c:pt>
                <c:pt idx="221">
                  <c:v>0.15</c:v>
                </c:pt>
                <c:pt idx="222">
                  <c:v>0.16</c:v>
                </c:pt>
                <c:pt idx="223">
                  <c:v>0.15</c:v>
                </c:pt>
                <c:pt idx="224">
                  <c:v>0.18</c:v>
                </c:pt>
                <c:pt idx="225">
                  <c:v>0.18</c:v>
                </c:pt>
                <c:pt idx="226">
                  <c:v>0.16</c:v>
                </c:pt>
                <c:pt idx="227">
                  <c:v>0.2</c:v>
                </c:pt>
                <c:pt idx="228">
                  <c:v>0.19</c:v>
                </c:pt>
                <c:pt idx="229">
                  <c:v>0.21</c:v>
                </c:pt>
                <c:pt idx="230">
                  <c:v>0.21</c:v>
                </c:pt>
                <c:pt idx="231">
                  <c:v>0.18</c:v>
                </c:pt>
                <c:pt idx="232">
                  <c:v>0.2</c:v>
                </c:pt>
                <c:pt idx="233">
                  <c:v>0.21</c:v>
                </c:pt>
                <c:pt idx="234">
                  <c:v>0.18</c:v>
                </c:pt>
                <c:pt idx="235">
                  <c:v>0.2</c:v>
                </c:pt>
                <c:pt idx="236">
                  <c:v>0.2</c:v>
                </c:pt>
                <c:pt idx="237">
                  <c:v>0.18</c:v>
                </c:pt>
                <c:pt idx="238">
                  <c:v>0.18</c:v>
                </c:pt>
                <c:pt idx="239">
                  <c:v>0.2</c:v>
                </c:pt>
                <c:pt idx="240">
                  <c:v>0.21</c:v>
                </c:pt>
                <c:pt idx="241">
                  <c:v>0.2</c:v>
                </c:pt>
                <c:pt idx="242">
                  <c:v>0.18</c:v>
                </c:pt>
                <c:pt idx="243">
                  <c:v>0.12</c:v>
                </c:pt>
                <c:pt idx="244">
                  <c:v>0.12</c:v>
                </c:pt>
                <c:pt idx="245">
                  <c:v>0.13</c:v>
                </c:pt>
                <c:pt idx="246">
                  <c:v>0.16</c:v>
                </c:pt>
                <c:pt idx="247">
                  <c:v>0.15</c:v>
                </c:pt>
                <c:pt idx="248">
                  <c:v>0.15</c:v>
                </c:pt>
                <c:pt idx="249">
                  <c:v>0.17</c:v>
                </c:pt>
                <c:pt idx="250">
                  <c:v>0.3</c:v>
                </c:pt>
                <c:pt idx="251">
                  <c:v>0.16</c:v>
                </c:pt>
                <c:pt idx="252">
                  <c:v>0.22</c:v>
                </c:pt>
                <c:pt idx="253">
                  <c:v>0.2</c:v>
                </c:pt>
                <c:pt idx="254">
                  <c:v>0.18</c:v>
                </c:pt>
                <c:pt idx="255">
                  <c:v>0.12</c:v>
                </c:pt>
                <c:pt idx="256">
                  <c:v>0.09</c:v>
                </c:pt>
                <c:pt idx="257">
                  <c:v>0.11</c:v>
                </c:pt>
                <c:pt idx="258">
                  <c:v>0.08</c:v>
                </c:pt>
                <c:pt idx="259">
                  <c:v>0.11</c:v>
                </c:pt>
                <c:pt idx="260">
                  <c:v>0.08</c:v>
                </c:pt>
                <c:pt idx="261">
                  <c:v>0.1</c:v>
                </c:pt>
                <c:pt idx="262">
                  <c:v>0.09</c:v>
                </c:pt>
                <c:pt idx="263">
                  <c:v>0.09</c:v>
                </c:pt>
                <c:pt idx="264">
                  <c:v>0.09</c:v>
                </c:pt>
                <c:pt idx="265">
                  <c:v>0.09</c:v>
                </c:pt>
                <c:pt idx="266">
                  <c:v>0.09</c:v>
                </c:pt>
                <c:pt idx="267">
                  <c:v>7.0000000000000007E-2</c:v>
                </c:pt>
                <c:pt idx="268">
                  <c:v>0.11</c:v>
                </c:pt>
                <c:pt idx="269">
                  <c:v>0.08</c:v>
                </c:pt>
                <c:pt idx="270">
                  <c:v>0.08</c:v>
                </c:pt>
                <c:pt idx="271">
                  <c:v>0.09</c:v>
                </c:pt>
                <c:pt idx="272">
                  <c:v>0.11</c:v>
                </c:pt>
                <c:pt idx="273">
                  <c:v>0.1</c:v>
                </c:pt>
                <c:pt idx="274">
                  <c:v>7.0000000000000007E-2</c:v>
                </c:pt>
                <c:pt idx="275">
                  <c:v>0.06</c:v>
                </c:pt>
                <c:pt idx="276">
                  <c:v>7.0000000000000007E-2</c:v>
                </c:pt>
                <c:pt idx="277">
                  <c:v>7.0000000000000007E-2</c:v>
                </c:pt>
                <c:pt idx="278">
                  <c:v>0.06</c:v>
                </c:pt>
                <c:pt idx="279">
                  <c:v>0.09</c:v>
                </c:pt>
                <c:pt idx="280">
                  <c:v>7.0000000000000007E-2</c:v>
                </c:pt>
                <c:pt idx="281">
                  <c:v>7.0000000000000007E-2</c:v>
                </c:pt>
                <c:pt idx="282">
                  <c:v>0.05</c:v>
                </c:pt>
                <c:pt idx="283">
                  <c:v>0.09</c:v>
                </c:pt>
                <c:pt idx="284">
                  <c:v>0.18</c:v>
                </c:pt>
                <c:pt idx="285">
                  <c:v>0.19</c:v>
                </c:pt>
                <c:pt idx="286">
                  <c:v>0.2</c:v>
                </c:pt>
                <c:pt idx="287">
                  <c:v>0.16</c:v>
                </c:pt>
                <c:pt idx="288">
                  <c:v>0.16</c:v>
                </c:pt>
                <c:pt idx="289">
                  <c:v>0.13</c:v>
                </c:pt>
                <c:pt idx="290">
                  <c:v>0.18</c:v>
                </c:pt>
                <c:pt idx="291">
                  <c:v>0.16</c:v>
                </c:pt>
                <c:pt idx="292">
                  <c:v>0.16</c:v>
                </c:pt>
                <c:pt idx="293">
                  <c:v>0.18</c:v>
                </c:pt>
                <c:pt idx="294">
                  <c:v>0.15</c:v>
                </c:pt>
                <c:pt idx="295">
                  <c:v>0.16</c:v>
                </c:pt>
                <c:pt idx="296">
                  <c:v>0.18</c:v>
                </c:pt>
                <c:pt idx="297">
                  <c:v>0.16</c:v>
                </c:pt>
                <c:pt idx="298">
                  <c:v>0.16</c:v>
                </c:pt>
                <c:pt idx="299">
                  <c:v>0.18</c:v>
                </c:pt>
                <c:pt idx="300">
                  <c:v>0.18</c:v>
                </c:pt>
                <c:pt idx="301">
                  <c:v>0.18</c:v>
                </c:pt>
                <c:pt idx="302">
                  <c:v>0.18</c:v>
                </c:pt>
                <c:pt idx="303">
                  <c:v>0.18</c:v>
                </c:pt>
                <c:pt idx="304">
                  <c:v>0.16</c:v>
                </c:pt>
                <c:pt idx="305">
                  <c:v>0.33</c:v>
                </c:pt>
                <c:pt idx="306">
                  <c:v>0.43</c:v>
                </c:pt>
                <c:pt idx="307">
                  <c:v>0.43</c:v>
                </c:pt>
                <c:pt idx="308">
                  <c:v>0.43</c:v>
                </c:pt>
                <c:pt idx="309">
                  <c:v>0.49</c:v>
                </c:pt>
                <c:pt idx="310">
                  <c:v>0.47</c:v>
                </c:pt>
                <c:pt idx="311">
                  <c:v>0.5</c:v>
                </c:pt>
                <c:pt idx="312">
                  <c:v>0.52</c:v>
                </c:pt>
                <c:pt idx="313">
                  <c:v>0.39</c:v>
                </c:pt>
                <c:pt idx="314">
                  <c:v>0.42</c:v>
                </c:pt>
                <c:pt idx="315">
                  <c:v>0.42</c:v>
                </c:pt>
                <c:pt idx="316">
                  <c:v>0.32</c:v>
                </c:pt>
                <c:pt idx="317">
                  <c:v>0.33</c:v>
                </c:pt>
                <c:pt idx="318">
                  <c:v>0.3</c:v>
                </c:pt>
                <c:pt idx="319">
                  <c:v>0.4</c:v>
                </c:pt>
                <c:pt idx="320">
                  <c:v>0.38</c:v>
                </c:pt>
                <c:pt idx="321">
                  <c:v>0.32</c:v>
                </c:pt>
                <c:pt idx="322">
                  <c:v>0.32</c:v>
                </c:pt>
                <c:pt idx="323">
                  <c:v>0.32</c:v>
                </c:pt>
                <c:pt idx="324">
                  <c:v>0.35</c:v>
                </c:pt>
                <c:pt idx="325">
                  <c:v>0.44</c:v>
                </c:pt>
                <c:pt idx="326">
                  <c:v>0.44</c:v>
                </c:pt>
                <c:pt idx="327">
                  <c:v>0.43</c:v>
                </c:pt>
                <c:pt idx="328">
                  <c:v>0.4</c:v>
                </c:pt>
                <c:pt idx="329">
                  <c:v>0.44</c:v>
                </c:pt>
                <c:pt idx="330">
                  <c:v>0.38</c:v>
                </c:pt>
                <c:pt idx="331">
                  <c:v>0.44</c:v>
                </c:pt>
                <c:pt idx="332">
                  <c:v>0.38</c:v>
                </c:pt>
                <c:pt idx="333">
                  <c:v>0.39</c:v>
                </c:pt>
                <c:pt idx="334">
                  <c:v>0.36</c:v>
                </c:pt>
                <c:pt idx="335">
                  <c:v>0.42</c:v>
                </c:pt>
                <c:pt idx="336">
                  <c:v>0.39</c:v>
                </c:pt>
                <c:pt idx="337">
                  <c:v>0.39</c:v>
                </c:pt>
                <c:pt idx="338">
                  <c:v>0.37</c:v>
                </c:pt>
                <c:pt idx="339">
                  <c:v>0.39</c:v>
                </c:pt>
                <c:pt idx="340">
                  <c:v>0.37</c:v>
                </c:pt>
                <c:pt idx="341">
                  <c:v>0.35</c:v>
                </c:pt>
                <c:pt idx="342">
                  <c:v>0.33</c:v>
                </c:pt>
                <c:pt idx="343">
                  <c:v>0.34</c:v>
                </c:pt>
                <c:pt idx="344">
                  <c:v>0.33</c:v>
                </c:pt>
                <c:pt idx="345">
                  <c:v>0.37</c:v>
                </c:pt>
                <c:pt idx="346">
                  <c:v>0.39</c:v>
                </c:pt>
                <c:pt idx="347">
                  <c:v>0.39</c:v>
                </c:pt>
                <c:pt idx="348">
                  <c:v>0.33</c:v>
                </c:pt>
                <c:pt idx="349">
                  <c:v>0.34</c:v>
                </c:pt>
                <c:pt idx="350">
                  <c:v>0.33</c:v>
                </c:pt>
                <c:pt idx="351">
                  <c:v>2.85</c:v>
                </c:pt>
                <c:pt idx="352">
                  <c:v>4.43</c:v>
                </c:pt>
                <c:pt idx="353">
                  <c:v>3.83</c:v>
                </c:pt>
                <c:pt idx="354">
                  <c:v>4.3899999999999997</c:v>
                </c:pt>
                <c:pt idx="355">
                  <c:v>4.7</c:v>
                </c:pt>
                <c:pt idx="356">
                  <c:v>4.09</c:v>
                </c:pt>
                <c:pt idx="357">
                  <c:v>3.89</c:v>
                </c:pt>
                <c:pt idx="358">
                  <c:v>4.2300000000000004</c:v>
                </c:pt>
                <c:pt idx="359">
                  <c:v>3.7</c:v>
                </c:pt>
                <c:pt idx="360">
                  <c:v>3.74</c:v>
                </c:pt>
                <c:pt idx="361">
                  <c:v>4.07</c:v>
                </c:pt>
                <c:pt idx="362">
                  <c:v>3.66</c:v>
                </c:pt>
                <c:pt idx="363">
                  <c:v>2.89</c:v>
                </c:pt>
                <c:pt idx="364">
                  <c:v>3.26</c:v>
                </c:pt>
                <c:pt idx="365">
                  <c:v>2.61</c:v>
                </c:pt>
                <c:pt idx="366">
                  <c:v>2.2799999999999998</c:v>
                </c:pt>
                <c:pt idx="367">
                  <c:v>2.76</c:v>
                </c:pt>
                <c:pt idx="368">
                  <c:v>2.2599999999999998</c:v>
                </c:pt>
                <c:pt idx="369">
                  <c:v>2.58</c:v>
                </c:pt>
                <c:pt idx="370">
                  <c:v>2.31</c:v>
                </c:pt>
                <c:pt idx="371">
                  <c:v>1.98</c:v>
                </c:pt>
                <c:pt idx="372">
                  <c:v>2.06</c:v>
                </c:pt>
                <c:pt idx="373">
                  <c:v>1.6</c:v>
                </c:pt>
                <c:pt idx="374">
                  <c:v>1.45</c:v>
                </c:pt>
                <c:pt idx="375">
                  <c:v>1.61</c:v>
                </c:pt>
                <c:pt idx="376">
                  <c:v>1.67</c:v>
                </c:pt>
                <c:pt idx="377">
                  <c:v>1.57</c:v>
                </c:pt>
                <c:pt idx="378">
                  <c:v>1.49</c:v>
                </c:pt>
                <c:pt idx="379">
                  <c:v>1.51</c:v>
                </c:pt>
                <c:pt idx="380">
                  <c:v>1.42</c:v>
                </c:pt>
                <c:pt idx="381">
                  <c:v>1.65</c:v>
                </c:pt>
                <c:pt idx="382">
                  <c:v>1.36</c:v>
                </c:pt>
                <c:pt idx="383">
                  <c:v>1.6</c:v>
                </c:pt>
                <c:pt idx="384">
                  <c:v>1.45</c:v>
                </c:pt>
                <c:pt idx="385">
                  <c:v>1.54</c:v>
                </c:pt>
                <c:pt idx="386">
                  <c:v>1.66</c:v>
                </c:pt>
                <c:pt idx="387">
                  <c:v>1.79</c:v>
                </c:pt>
                <c:pt idx="388">
                  <c:v>1.56</c:v>
                </c:pt>
                <c:pt idx="389">
                  <c:v>2.02</c:v>
                </c:pt>
                <c:pt idx="390">
                  <c:v>1.91</c:v>
                </c:pt>
                <c:pt idx="391">
                  <c:v>1.91</c:v>
                </c:pt>
                <c:pt idx="392">
                  <c:v>1.8</c:v>
                </c:pt>
                <c:pt idx="393">
                  <c:v>2.63</c:v>
                </c:pt>
                <c:pt idx="394">
                  <c:v>2.02</c:v>
                </c:pt>
                <c:pt idx="395">
                  <c:v>2.02</c:v>
                </c:pt>
                <c:pt idx="396">
                  <c:v>2.69</c:v>
                </c:pt>
                <c:pt idx="397">
                  <c:v>2.15</c:v>
                </c:pt>
                <c:pt idx="398">
                  <c:v>2.0699999999999998</c:v>
                </c:pt>
                <c:pt idx="399">
                  <c:v>3.06</c:v>
                </c:pt>
                <c:pt idx="400">
                  <c:v>2.31</c:v>
                </c:pt>
                <c:pt idx="401">
                  <c:v>2.19</c:v>
                </c:pt>
                <c:pt idx="402">
                  <c:v>2.68</c:v>
                </c:pt>
                <c:pt idx="403">
                  <c:v>2.5499999999999998</c:v>
                </c:pt>
                <c:pt idx="404">
                  <c:v>2.85</c:v>
                </c:pt>
                <c:pt idx="405">
                  <c:v>2.41</c:v>
                </c:pt>
                <c:pt idx="406">
                  <c:v>3.64</c:v>
                </c:pt>
                <c:pt idx="407">
                  <c:v>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88184"/>
        <c:axId val="190288576"/>
      </c:scatterChart>
      <c:scatterChart>
        <c:scatterStyle val="lineMarker"/>
        <c:varyColors val="0"/>
        <c:ser>
          <c:idx val="1"/>
          <c:order val="1"/>
          <c:tx>
            <c:v>Altitude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89360"/>
        <c:axId val="190288968"/>
      </c:scatterChart>
      <c:valAx>
        <c:axId val="190288184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  <a:r>
                  <a:rPr lang="en-US" sz="1400" b="1" baseline="0"/>
                  <a:t> (s)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8576"/>
        <c:crosses val="autoZero"/>
        <c:crossBetween val="midCat"/>
      </c:valAx>
      <c:valAx>
        <c:axId val="19028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Solar</a:t>
                </a:r>
                <a:r>
                  <a:rPr lang="en-US" sz="1400" b="1" baseline="0"/>
                  <a:t> Power (mW)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8184"/>
        <c:crosses val="autoZero"/>
        <c:crossBetween val="midCat"/>
      </c:valAx>
      <c:valAx>
        <c:axId val="190288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 Altitude</a:t>
                </a:r>
                <a:r>
                  <a:rPr lang="en-US" sz="1400" b="1" baseline="0"/>
                  <a:t> (m)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9360"/>
        <c:crosses val="max"/>
        <c:crossBetween val="midCat"/>
      </c:valAx>
      <c:valAx>
        <c:axId val="19028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288968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5154090477424627"/>
          <c:y val="0.70860886234130538"/>
          <c:w val="0.14845909522575371"/>
          <c:h val="0.13241704008860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Solar Power Vs Altitude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xVal>
          <c:yVal>
            <c:numRef>
              <c:f>Data!$W$2:$W$409</c:f>
              <c:numCache>
                <c:formatCode>General</c:formatCode>
                <c:ptCount val="408"/>
                <c:pt idx="0">
                  <c:v>0.32</c:v>
                </c:pt>
                <c:pt idx="1">
                  <c:v>0.33</c:v>
                </c:pt>
                <c:pt idx="2">
                  <c:v>0.32</c:v>
                </c:pt>
                <c:pt idx="3">
                  <c:v>0.34</c:v>
                </c:pt>
                <c:pt idx="4">
                  <c:v>0.36</c:v>
                </c:pt>
                <c:pt idx="5">
                  <c:v>0.38</c:v>
                </c:pt>
                <c:pt idx="6">
                  <c:v>0.34</c:v>
                </c:pt>
                <c:pt idx="7">
                  <c:v>0.34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0.32</c:v>
                </c:pt>
                <c:pt idx="11">
                  <c:v>0.26</c:v>
                </c:pt>
                <c:pt idx="12">
                  <c:v>0.32</c:v>
                </c:pt>
                <c:pt idx="13">
                  <c:v>0.3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0.32</c:v>
                </c:pt>
                <c:pt idx="18">
                  <c:v>0.33</c:v>
                </c:pt>
                <c:pt idx="19">
                  <c:v>0.37</c:v>
                </c:pt>
                <c:pt idx="20">
                  <c:v>0.37</c:v>
                </c:pt>
                <c:pt idx="21">
                  <c:v>0.34</c:v>
                </c:pt>
                <c:pt idx="22">
                  <c:v>0.32</c:v>
                </c:pt>
                <c:pt idx="23">
                  <c:v>0.28000000000000003</c:v>
                </c:pt>
                <c:pt idx="24">
                  <c:v>0.28999999999999998</c:v>
                </c:pt>
                <c:pt idx="25">
                  <c:v>0.28999999999999998</c:v>
                </c:pt>
                <c:pt idx="26">
                  <c:v>0.28999999999999998</c:v>
                </c:pt>
                <c:pt idx="27">
                  <c:v>0.3</c:v>
                </c:pt>
                <c:pt idx="28">
                  <c:v>0.28999999999999998</c:v>
                </c:pt>
                <c:pt idx="29">
                  <c:v>0.26</c:v>
                </c:pt>
                <c:pt idx="30">
                  <c:v>0.23</c:v>
                </c:pt>
                <c:pt idx="31">
                  <c:v>0.23</c:v>
                </c:pt>
                <c:pt idx="32">
                  <c:v>0.28000000000000003</c:v>
                </c:pt>
                <c:pt idx="33">
                  <c:v>0.25</c:v>
                </c:pt>
                <c:pt idx="34">
                  <c:v>0.28000000000000003</c:v>
                </c:pt>
                <c:pt idx="35">
                  <c:v>0.26</c:v>
                </c:pt>
                <c:pt idx="36">
                  <c:v>0.23</c:v>
                </c:pt>
                <c:pt idx="37">
                  <c:v>0.25</c:v>
                </c:pt>
                <c:pt idx="38">
                  <c:v>0.23</c:v>
                </c:pt>
                <c:pt idx="39">
                  <c:v>0.28000000000000003</c:v>
                </c:pt>
                <c:pt idx="40">
                  <c:v>0.26</c:v>
                </c:pt>
                <c:pt idx="41">
                  <c:v>0.26</c:v>
                </c:pt>
                <c:pt idx="42">
                  <c:v>0.23</c:v>
                </c:pt>
                <c:pt idx="43">
                  <c:v>0.28000000000000003</c:v>
                </c:pt>
                <c:pt idx="44">
                  <c:v>0.25</c:v>
                </c:pt>
                <c:pt idx="45">
                  <c:v>0.23</c:v>
                </c:pt>
                <c:pt idx="46">
                  <c:v>0.28000000000000003</c:v>
                </c:pt>
                <c:pt idx="47">
                  <c:v>0.26</c:v>
                </c:pt>
                <c:pt idx="48">
                  <c:v>0.28000000000000003</c:v>
                </c:pt>
                <c:pt idx="49">
                  <c:v>0.28000000000000003</c:v>
                </c:pt>
                <c:pt idx="50">
                  <c:v>0.26</c:v>
                </c:pt>
                <c:pt idx="51">
                  <c:v>0.26</c:v>
                </c:pt>
                <c:pt idx="52">
                  <c:v>0.25</c:v>
                </c:pt>
                <c:pt idx="53">
                  <c:v>0.25</c:v>
                </c:pt>
                <c:pt idx="54">
                  <c:v>0.23</c:v>
                </c:pt>
                <c:pt idx="55">
                  <c:v>0.26</c:v>
                </c:pt>
                <c:pt idx="56">
                  <c:v>0.28000000000000003</c:v>
                </c:pt>
                <c:pt idx="57">
                  <c:v>0.28000000000000003</c:v>
                </c:pt>
                <c:pt idx="58">
                  <c:v>0.23</c:v>
                </c:pt>
                <c:pt idx="59">
                  <c:v>0.26</c:v>
                </c:pt>
                <c:pt idx="60">
                  <c:v>0.25</c:v>
                </c:pt>
                <c:pt idx="61">
                  <c:v>0.25</c:v>
                </c:pt>
                <c:pt idx="62">
                  <c:v>0.26</c:v>
                </c:pt>
                <c:pt idx="63">
                  <c:v>0.28000000000000003</c:v>
                </c:pt>
                <c:pt idx="64">
                  <c:v>0.26</c:v>
                </c:pt>
                <c:pt idx="65">
                  <c:v>0.25</c:v>
                </c:pt>
                <c:pt idx="66">
                  <c:v>0.26</c:v>
                </c:pt>
                <c:pt idx="67">
                  <c:v>0.23</c:v>
                </c:pt>
                <c:pt idx="68">
                  <c:v>0.23</c:v>
                </c:pt>
                <c:pt idx="69">
                  <c:v>0.28000000000000003</c:v>
                </c:pt>
                <c:pt idx="70">
                  <c:v>0.28000000000000003</c:v>
                </c:pt>
                <c:pt idx="71">
                  <c:v>0.23</c:v>
                </c:pt>
                <c:pt idx="72">
                  <c:v>0.26</c:v>
                </c:pt>
                <c:pt idx="73">
                  <c:v>0.18</c:v>
                </c:pt>
                <c:pt idx="74">
                  <c:v>0.24</c:v>
                </c:pt>
                <c:pt idx="75">
                  <c:v>0.21</c:v>
                </c:pt>
                <c:pt idx="76">
                  <c:v>0.18</c:v>
                </c:pt>
                <c:pt idx="77">
                  <c:v>0.22</c:v>
                </c:pt>
                <c:pt idx="78">
                  <c:v>0.21</c:v>
                </c:pt>
                <c:pt idx="79">
                  <c:v>0.25</c:v>
                </c:pt>
                <c:pt idx="80">
                  <c:v>0.25</c:v>
                </c:pt>
                <c:pt idx="81">
                  <c:v>0.28999999999999998</c:v>
                </c:pt>
                <c:pt idx="82">
                  <c:v>0.25</c:v>
                </c:pt>
                <c:pt idx="83">
                  <c:v>0.23</c:v>
                </c:pt>
                <c:pt idx="84">
                  <c:v>0.23</c:v>
                </c:pt>
                <c:pt idx="85">
                  <c:v>0.28000000000000003</c:v>
                </c:pt>
                <c:pt idx="86">
                  <c:v>0.28000000000000003</c:v>
                </c:pt>
                <c:pt idx="87">
                  <c:v>0.25</c:v>
                </c:pt>
                <c:pt idx="88">
                  <c:v>0.25</c:v>
                </c:pt>
                <c:pt idx="89">
                  <c:v>0.23</c:v>
                </c:pt>
                <c:pt idx="90">
                  <c:v>0.3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0.26</c:v>
                </c:pt>
                <c:pt idx="94">
                  <c:v>0.25</c:v>
                </c:pt>
                <c:pt idx="95">
                  <c:v>0.28000000000000003</c:v>
                </c:pt>
                <c:pt idx="96">
                  <c:v>0.25</c:v>
                </c:pt>
                <c:pt idx="97">
                  <c:v>0.3</c:v>
                </c:pt>
                <c:pt idx="98">
                  <c:v>0.28000000000000003</c:v>
                </c:pt>
                <c:pt idx="99">
                  <c:v>0.25</c:v>
                </c:pt>
                <c:pt idx="100">
                  <c:v>0.28000000000000003</c:v>
                </c:pt>
                <c:pt idx="101">
                  <c:v>0.25</c:v>
                </c:pt>
                <c:pt idx="102">
                  <c:v>0.26</c:v>
                </c:pt>
                <c:pt idx="103">
                  <c:v>0.25</c:v>
                </c:pt>
                <c:pt idx="104">
                  <c:v>0.25</c:v>
                </c:pt>
                <c:pt idx="105">
                  <c:v>0.26</c:v>
                </c:pt>
                <c:pt idx="106">
                  <c:v>0.25</c:v>
                </c:pt>
                <c:pt idx="107">
                  <c:v>0.25</c:v>
                </c:pt>
                <c:pt idx="108">
                  <c:v>0.26</c:v>
                </c:pt>
                <c:pt idx="109">
                  <c:v>0.26</c:v>
                </c:pt>
                <c:pt idx="110">
                  <c:v>0.23</c:v>
                </c:pt>
                <c:pt idx="111">
                  <c:v>0.25</c:v>
                </c:pt>
                <c:pt idx="112">
                  <c:v>0.23</c:v>
                </c:pt>
                <c:pt idx="113">
                  <c:v>0.28000000000000003</c:v>
                </c:pt>
                <c:pt idx="114">
                  <c:v>0.23</c:v>
                </c:pt>
                <c:pt idx="115">
                  <c:v>0.23</c:v>
                </c:pt>
                <c:pt idx="116">
                  <c:v>0.26</c:v>
                </c:pt>
                <c:pt idx="117">
                  <c:v>0.26</c:v>
                </c:pt>
                <c:pt idx="118">
                  <c:v>0.26</c:v>
                </c:pt>
                <c:pt idx="119">
                  <c:v>0.23</c:v>
                </c:pt>
                <c:pt idx="120">
                  <c:v>0.25</c:v>
                </c:pt>
                <c:pt idx="121">
                  <c:v>0.28000000000000003</c:v>
                </c:pt>
                <c:pt idx="122">
                  <c:v>0.28000000000000003</c:v>
                </c:pt>
                <c:pt idx="123">
                  <c:v>0.23</c:v>
                </c:pt>
                <c:pt idx="124">
                  <c:v>0.26</c:v>
                </c:pt>
                <c:pt idx="125">
                  <c:v>0.28000000000000003</c:v>
                </c:pt>
                <c:pt idx="126">
                  <c:v>0.23</c:v>
                </c:pt>
                <c:pt idx="127">
                  <c:v>0.26</c:v>
                </c:pt>
                <c:pt idx="128">
                  <c:v>0.23</c:v>
                </c:pt>
                <c:pt idx="129">
                  <c:v>0.23</c:v>
                </c:pt>
                <c:pt idx="130">
                  <c:v>0.26</c:v>
                </c:pt>
                <c:pt idx="131">
                  <c:v>0.24</c:v>
                </c:pt>
                <c:pt idx="132">
                  <c:v>0.24</c:v>
                </c:pt>
                <c:pt idx="133">
                  <c:v>0.26</c:v>
                </c:pt>
                <c:pt idx="134">
                  <c:v>0.22</c:v>
                </c:pt>
                <c:pt idx="135">
                  <c:v>0.22</c:v>
                </c:pt>
                <c:pt idx="136">
                  <c:v>0.26</c:v>
                </c:pt>
                <c:pt idx="137">
                  <c:v>0.23</c:v>
                </c:pt>
                <c:pt idx="138">
                  <c:v>0.26</c:v>
                </c:pt>
                <c:pt idx="139">
                  <c:v>0.22</c:v>
                </c:pt>
                <c:pt idx="140">
                  <c:v>0.25</c:v>
                </c:pt>
                <c:pt idx="141">
                  <c:v>0.23</c:v>
                </c:pt>
                <c:pt idx="142">
                  <c:v>0.22</c:v>
                </c:pt>
                <c:pt idx="143">
                  <c:v>0.26</c:v>
                </c:pt>
                <c:pt idx="144">
                  <c:v>0.26</c:v>
                </c:pt>
                <c:pt idx="145">
                  <c:v>0.23</c:v>
                </c:pt>
                <c:pt idx="146">
                  <c:v>0.22</c:v>
                </c:pt>
                <c:pt idx="147">
                  <c:v>0.23</c:v>
                </c:pt>
                <c:pt idx="148">
                  <c:v>0.22</c:v>
                </c:pt>
                <c:pt idx="149">
                  <c:v>0.22</c:v>
                </c:pt>
                <c:pt idx="150">
                  <c:v>0.22</c:v>
                </c:pt>
                <c:pt idx="151">
                  <c:v>0.22</c:v>
                </c:pt>
                <c:pt idx="152">
                  <c:v>0.21</c:v>
                </c:pt>
                <c:pt idx="153">
                  <c:v>0.23</c:v>
                </c:pt>
                <c:pt idx="154">
                  <c:v>0.23</c:v>
                </c:pt>
                <c:pt idx="155">
                  <c:v>0.25</c:v>
                </c:pt>
                <c:pt idx="156">
                  <c:v>0.26</c:v>
                </c:pt>
                <c:pt idx="157">
                  <c:v>0.23</c:v>
                </c:pt>
                <c:pt idx="158">
                  <c:v>0.23</c:v>
                </c:pt>
                <c:pt idx="159">
                  <c:v>0.26</c:v>
                </c:pt>
                <c:pt idx="160">
                  <c:v>0.24</c:v>
                </c:pt>
                <c:pt idx="161">
                  <c:v>0.26</c:v>
                </c:pt>
                <c:pt idx="162">
                  <c:v>0.21</c:v>
                </c:pt>
                <c:pt idx="163">
                  <c:v>0.2</c:v>
                </c:pt>
                <c:pt idx="164">
                  <c:v>0.2</c:v>
                </c:pt>
                <c:pt idx="165">
                  <c:v>0.21</c:v>
                </c:pt>
                <c:pt idx="166">
                  <c:v>0.2</c:v>
                </c:pt>
                <c:pt idx="167">
                  <c:v>0.2</c:v>
                </c:pt>
                <c:pt idx="168">
                  <c:v>0.22</c:v>
                </c:pt>
                <c:pt idx="169">
                  <c:v>0.21</c:v>
                </c:pt>
                <c:pt idx="170">
                  <c:v>0.21</c:v>
                </c:pt>
                <c:pt idx="171">
                  <c:v>0.19</c:v>
                </c:pt>
                <c:pt idx="172">
                  <c:v>0.18</c:v>
                </c:pt>
                <c:pt idx="173">
                  <c:v>0.2</c:v>
                </c:pt>
                <c:pt idx="174">
                  <c:v>0.19</c:v>
                </c:pt>
                <c:pt idx="175">
                  <c:v>0.2</c:v>
                </c:pt>
                <c:pt idx="176">
                  <c:v>0.18</c:v>
                </c:pt>
                <c:pt idx="177">
                  <c:v>0.18</c:v>
                </c:pt>
                <c:pt idx="178">
                  <c:v>0.18</c:v>
                </c:pt>
                <c:pt idx="179">
                  <c:v>0.18</c:v>
                </c:pt>
                <c:pt idx="180">
                  <c:v>0.18</c:v>
                </c:pt>
                <c:pt idx="181">
                  <c:v>0.21</c:v>
                </c:pt>
                <c:pt idx="182">
                  <c:v>0.18</c:v>
                </c:pt>
                <c:pt idx="183">
                  <c:v>0.21</c:v>
                </c:pt>
                <c:pt idx="184">
                  <c:v>0.21</c:v>
                </c:pt>
                <c:pt idx="185">
                  <c:v>0.18</c:v>
                </c:pt>
                <c:pt idx="186">
                  <c:v>0.18</c:v>
                </c:pt>
                <c:pt idx="187">
                  <c:v>0.2</c:v>
                </c:pt>
                <c:pt idx="188">
                  <c:v>0.18</c:v>
                </c:pt>
                <c:pt idx="189">
                  <c:v>0.18</c:v>
                </c:pt>
                <c:pt idx="190">
                  <c:v>0.18</c:v>
                </c:pt>
                <c:pt idx="191">
                  <c:v>0.19</c:v>
                </c:pt>
                <c:pt idx="192">
                  <c:v>0.2</c:v>
                </c:pt>
                <c:pt idx="193">
                  <c:v>0.2</c:v>
                </c:pt>
                <c:pt idx="194">
                  <c:v>0.18</c:v>
                </c:pt>
                <c:pt idx="195">
                  <c:v>0.2</c:v>
                </c:pt>
                <c:pt idx="196">
                  <c:v>0.2</c:v>
                </c:pt>
                <c:pt idx="197">
                  <c:v>0.18</c:v>
                </c:pt>
                <c:pt idx="198">
                  <c:v>0.21</c:v>
                </c:pt>
                <c:pt idx="199">
                  <c:v>0.21</c:v>
                </c:pt>
                <c:pt idx="200">
                  <c:v>0.18</c:v>
                </c:pt>
                <c:pt idx="201">
                  <c:v>0.18</c:v>
                </c:pt>
                <c:pt idx="202">
                  <c:v>0.18</c:v>
                </c:pt>
                <c:pt idx="203">
                  <c:v>0.18</c:v>
                </c:pt>
                <c:pt idx="204">
                  <c:v>0.18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0.16</c:v>
                </c:pt>
                <c:pt idx="209">
                  <c:v>0.16</c:v>
                </c:pt>
                <c:pt idx="210">
                  <c:v>0.18</c:v>
                </c:pt>
                <c:pt idx="211">
                  <c:v>0.2</c:v>
                </c:pt>
                <c:pt idx="212">
                  <c:v>0.18</c:v>
                </c:pt>
                <c:pt idx="213">
                  <c:v>0.18</c:v>
                </c:pt>
                <c:pt idx="214">
                  <c:v>0.16</c:v>
                </c:pt>
                <c:pt idx="215">
                  <c:v>0.18</c:v>
                </c:pt>
                <c:pt idx="216">
                  <c:v>0.16</c:v>
                </c:pt>
                <c:pt idx="217">
                  <c:v>0.18</c:v>
                </c:pt>
                <c:pt idx="218">
                  <c:v>0.18</c:v>
                </c:pt>
                <c:pt idx="219">
                  <c:v>0.18</c:v>
                </c:pt>
                <c:pt idx="220">
                  <c:v>0.15</c:v>
                </c:pt>
                <c:pt idx="221">
                  <c:v>0.15</c:v>
                </c:pt>
                <c:pt idx="222">
                  <c:v>0.16</c:v>
                </c:pt>
                <c:pt idx="223">
                  <c:v>0.15</c:v>
                </c:pt>
                <c:pt idx="224">
                  <c:v>0.18</c:v>
                </c:pt>
                <c:pt idx="225">
                  <c:v>0.18</c:v>
                </c:pt>
                <c:pt idx="226">
                  <c:v>0.16</c:v>
                </c:pt>
                <c:pt idx="227">
                  <c:v>0.2</c:v>
                </c:pt>
                <c:pt idx="228">
                  <c:v>0.19</c:v>
                </c:pt>
                <c:pt idx="229">
                  <c:v>0.21</c:v>
                </c:pt>
                <c:pt idx="230">
                  <c:v>0.21</c:v>
                </c:pt>
                <c:pt idx="231">
                  <c:v>0.18</c:v>
                </c:pt>
                <c:pt idx="232">
                  <c:v>0.2</c:v>
                </c:pt>
                <c:pt idx="233">
                  <c:v>0.21</c:v>
                </c:pt>
                <c:pt idx="234">
                  <c:v>0.18</c:v>
                </c:pt>
                <c:pt idx="235">
                  <c:v>0.2</c:v>
                </c:pt>
                <c:pt idx="236">
                  <c:v>0.2</c:v>
                </c:pt>
                <c:pt idx="237">
                  <c:v>0.18</c:v>
                </c:pt>
                <c:pt idx="238">
                  <c:v>0.18</c:v>
                </c:pt>
                <c:pt idx="239">
                  <c:v>0.2</c:v>
                </c:pt>
                <c:pt idx="240">
                  <c:v>0.21</c:v>
                </c:pt>
                <c:pt idx="241">
                  <c:v>0.2</c:v>
                </c:pt>
                <c:pt idx="242">
                  <c:v>0.18</c:v>
                </c:pt>
                <c:pt idx="243">
                  <c:v>0.12</c:v>
                </c:pt>
                <c:pt idx="244">
                  <c:v>0.12</c:v>
                </c:pt>
                <c:pt idx="245">
                  <c:v>0.13</c:v>
                </c:pt>
                <c:pt idx="246">
                  <c:v>0.16</c:v>
                </c:pt>
                <c:pt idx="247">
                  <c:v>0.15</c:v>
                </c:pt>
                <c:pt idx="248">
                  <c:v>0.15</c:v>
                </c:pt>
                <c:pt idx="249">
                  <c:v>0.17</c:v>
                </c:pt>
                <c:pt idx="250">
                  <c:v>0.3</c:v>
                </c:pt>
                <c:pt idx="251">
                  <c:v>0.16</c:v>
                </c:pt>
                <c:pt idx="252">
                  <c:v>0.22</c:v>
                </c:pt>
                <c:pt idx="253">
                  <c:v>0.2</c:v>
                </c:pt>
                <c:pt idx="254">
                  <c:v>0.18</c:v>
                </c:pt>
                <c:pt idx="255">
                  <c:v>0.12</c:v>
                </c:pt>
                <c:pt idx="256">
                  <c:v>0.09</c:v>
                </c:pt>
                <c:pt idx="257">
                  <c:v>0.11</c:v>
                </c:pt>
                <c:pt idx="258">
                  <c:v>0.08</c:v>
                </c:pt>
                <c:pt idx="259">
                  <c:v>0.11</c:v>
                </c:pt>
                <c:pt idx="260">
                  <c:v>0.08</c:v>
                </c:pt>
                <c:pt idx="261">
                  <c:v>0.1</c:v>
                </c:pt>
                <c:pt idx="262">
                  <c:v>0.09</c:v>
                </c:pt>
                <c:pt idx="263">
                  <c:v>0.09</c:v>
                </c:pt>
                <c:pt idx="264">
                  <c:v>0.09</c:v>
                </c:pt>
                <c:pt idx="265">
                  <c:v>0.09</c:v>
                </c:pt>
                <c:pt idx="266">
                  <c:v>0.09</c:v>
                </c:pt>
                <c:pt idx="267">
                  <c:v>7.0000000000000007E-2</c:v>
                </c:pt>
                <c:pt idx="268">
                  <c:v>0.11</c:v>
                </c:pt>
                <c:pt idx="269">
                  <c:v>0.08</c:v>
                </c:pt>
                <c:pt idx="270">
                  <c:v>0.08</c:v>
                </c:pt>
                <c:pt idx="271">
                  <c:v>0.09</c:v>
                </c:pt>
                <c:pt idx="272">
                  <c:v>0.11</c:v>
                </c:pt>
                <c:pt idx="273">
                  <c:v>0.1</c:v>
                </c:pt>
                <c:pt idx="274">
                  <c:v>7.0000000000000007E-2</c:v>
                </c:pt>
                <c:pt idx="275">
                  <c:v>0.06</c:v>
                </c:pt>
                <c:pt idx="276">
                  <c:v>7.0000000000000007E-2</c:v>
                </c:pt>
                <c:pt idx="277">
                  <c:v>7.0000000000000007E-2</c:v>
                </c:pt>
                <c:pt idx="278">
                  <c:v>0.06</c:v>
                </c:pt>
                <c:pt idx="279">
                  <c:v>0.09</c:v>
                </c:pt>
                <c:pt idx="280">
                  <c:v>7.0000000000000007E-2</c:v>
                </c:pt>
                <c:pt idx="281">
                  <c:v>7.0000000000000007E-2</c:v>
                </c:pt>
                <c:pt idx="282">
                  <c:v>0.05</c:v>
                </c:pt>
                <c:pt idx="283">
                  <c:v>0.09</c:v>
                </c:pt>
                <c:pt idx="284">
                  <c:v>0.18</c:v>
                </c:pt>
                <c:pt idx="285">
                  <c:v>0.19</c:v>
                </c:pt>
                <c:pt idx="286">
                  <c:v>0.2</c:v>
                </c:pt>
                <c:pt idx="287">
                  <c:v>0.16</c:v>
                </c:pt>
                <c:pt idx="288">
                  <c:v>0.16</c:v>
                </c:pt>
                <c:pt idx="289">
                  <c:v>0.13</c:v>
                </c:pt>
                <c:pt idx="290">
                  <c:v>0.18</c:v>
                </c:pt>
                <c:pt idx="291">
                  <c:v>0.16</c:v>
                </c:pt>
                <c:pt idx="292">
                  <c:v>0.16</c:v>
                </c:pt>
                <c:pt idx="293">
                  <c:v>0.18</c:v>
                </c:pt>
                <c:pt idx="294">
                  <c:v>0.15</c:v>
                </c:pt>
                <c:pt idx="295">
                  <c:v>0.16</c:v>
                </c:pt>
                <c:pt idx="296">
                  <c:v>0.18</c:v>
                </c:pt>
                <c:pt idx="297">
                  <c:v>0.16</c:v>
                </c:pt>
                <c:pt idx="298">
                  <c:v>0.16</c:v>
                </c:pt>
                <c:pt idx="299">
                  <c:v>0.18</c:v>
                </c:pt>
                <c:pt idx="300">
                  <c:v>0.18</c:v>
                </c:pt>
                <c:pt idx="301">
                  <c:v>0.18</c:v>
                </c:pt>
                <c:pt idx="302">
                  <c:v>0.18</c:v>
                </c:pt>
                <c:pt idx="303">
                  <c:v>0.18</c:v>
                </c:pt>
                <c:pt idx="304">
                  <c:v>0.16</c:v>
                </c:pt>
                <c:pt idx="305">
                  <c:v>0.33</c:v>
                </c:pt>
                <c:pt idx="306">
                  <c:v>0.43</c:v>
                </c:pt>
                <c:pt idx="307">
                  <c:v>0.43</c:v>
                </c:pt>
                <c:pt idx="308">
                  <c:v>0.43</c:v>
                </c:pt>
                <c:pt idx="309">
                  <c:v>0.49</c:v>
                </c:pt>
                <c:pt idx="310">
                  <c:v>0.47</c:v>
                </c:pt>
                <c:pt idx="311">
                  <c:v>0.5</c:v>
                </c:pt>
                <c:pt idx="312">
                  <c:v>0.52</c:v>
                </c:pt>
                <c:pt idx="313">
                  <c:v>0.39</c:v>
                </c:pt>
                <c:pt idx="314">
                  <c:v>0.42</c:v>
                </c:pt>
                <c:pt idx="315">
                  <c:v>0.42</c:v>
                </c:pt>
                <c:pt idx="316">
                  <c:v>0.32</c:v>
                </c:pt>
                <c:pt idx="317">
                  <c:v>0.33</c:v>
                </c:pt>
                <c:pt idx="318">
                  <c:v>0.3</c:v>
                </c:pt>
                <c:pt idx="319">
                  <c:v>0.4</c:v>
                </c:pt>
                <c:pt idx="320">
                  <c:v>0.38</c:v>
                </c:pt>
                <c:pt idx="321">
                  <c:v>0.32</c:v>
                </c:pt>
                <c:pt idx="322">
                  <c:v>0.32</c:v>
                </c:pt>
                <c:pt idx="323">
                  <c:v>0.32</c:v>
                </c:pt>
                <c:pt idx="324">
                  <c:v>0.35</c:v>
                </c:pt>
                <c:pt idx="325">
                  <c:v>0.44</c:v>
                </c:pt>
                <c:pt idx="326">
                  <c:v>0.44</c:v>
                </c:pt>
                <c:pt idx="327">
                  <c:v>0.43</c:v>
                </c:pt>
                <c:pt idx="328">
                  <c:v>0.4</c:v>
                </c:pt>
                <c:pt idx="329">
                  <c:v>0.44</c:v>
                </c:pt>
                <c:pt idx="330">
                  <c:v>0.38</c:v>
                </c:pt>
                <c:pt idx="331">
                  <c:v>0.44</c:v>
                </c:pt>
                <c:pt idx="332">
                  <c:v>0.38</c:v>
                </c:pt>
                <c:pt idx="333">
                  <c:v>0.39</c:v>
                </c:pt>
                <c:pt idx="334">
                  <c:v>0.36</c:v>
                </c:pt>
                <c:pt idx="335">
                  <c:v>0.42</c:v>
                </c:pt>
                <c:pt idx="336">
                  <c:v>0.39</c:v>
                </c:pt>
                <c:pt idx="337">
                  <c:v>0.39</c:v>
                </c:pt>
                <c:pt idx="338">
                  <c:v>0.37</c:v>
                </c:pt>
                <c:pt idx="339">
                  <c:v>0.39</c:v>
                </c:pt>
                <c:pt idx="340">
                  <c:v>0.37</c:v>
                </c:pt>
                <c:pt idx="341">
                  <c:v>0.35</c:v>
                </c:pt>
                <c:pt idx="342">
                  <c:v>0.33</c:v>
                </c:pt>
                <c:pt idx="343">
                  <c:v>0.34</c:v>
                </c:pt>
                <c:pt idx="344">
                  <c:v>0.33</c:v>
                </c:pt>
                <c:pt idx="345">
                  <c:v>0.37</c:v>
                </c:pt>
                <c:pt idx="346">
                  <c:v>0.39</c:v>
                </c:pt>
                <c:pt idx="347">
                  <c:v>0.39</c:v>
                </c:pt>
                <c:pt idx="348">
                  <c:v>0.33</c:v>
                </c:pt>
                <c:pt idx="349">
                  <c:v>0.34</c:v>
                </c:pt>
                <c:pt idx="350">
                  <c:v>0.33</c:v>
                </c:pt>
                <c:pt idx="351">
                  <c:v>2.85</c:v>
                </c:pt>
                <c:pt idx="352">
                  <c:v>4.43</c:v>
                </c:pt>
                <c:pt idx="353">
                  <c:v>3.83</c:v>
                </c:pt>
                <c:pt idx="354">
                  <c:v>4.3899999999999997</c:v>
                </c:pt>
                <c:pt idx="355">
                  <c:v>4.7</c:v>
                </c:pt>
                <c:pt idx="356">
                  <c:v>4.09</c:v>
                </c:pt>
                <c:pt idx="357">
                  <c:v>3.89</c:v>
                </c:pt>
                <c:pt idx="358">
                  <c:v>4.2300000000000004</c:v>
                </c:pt>
                <c:pt idx="359">
                  <c:v>3.7</c:v>
                </c:pt>
                <c:pt idx="360">
                  <c:v>3.74</c:v>
                </c:pt>
                <c:pt idx="361">
                  <c:v>4.07</c:v>
                </c:pt>
                <c:pt idx="362">
                  <c:v>3.66</c:v>
                </c:pt>
                <c:pt idx="363">
                  <c:v>2.89</c:v>
                </c:pt>
                <c:pt idx="364">
                  <c:v>3.26</c:v>
                </c:pt>
                <c:pt idx="365">
                  <c:v>2.61</c:v>
                </c:pt>
                <c:pt idx="366">
                  <c:v>2.2799999999999998</c:v>
                </c:pt>
                <c:pt idx="367">
                  <c:v>2.76</c:v>
                </c:pt>
                <c:pt idx="368">
                  <c:v>2.2599999999999998</c:v>
                </c:pt>
                <c:pt idx="369">
                  <c:v>2.58</c:v>
                </c:pt>
                <c:pt idx="370">
                  <c:v>2.31</c:v>
                </c:pt>
                <c:pt idx="371">
                  <c:v>1.98</c:v>
                </c:pt>
                <c:pt idx="372">
                  <c:v>2.06</c:v>
                </c:pt>
                <c:pt idx="373">
                  <c:v>1.6</c:v>
                </c:pt>
                <c:pt idx="374">
                  <c:v>1.45</c:v>
                </c:pt>
                <c:pt idx="375">
                  <c:v>1.61</c:v>
                </c:pt>
                <c:pt idx="376">
                  <c:v>1.67</c:v>
                </c:pt>
                <c:pt idx="377">
                  <c:v>1.57</c:v>
                </c:pt>
                <c:pt idx="378">
                  <c:v>1.49</c:v>
                </c:pt>
                <c:pt idx="379">
                  <c:v>1.51</c:v>
                </c:pt>
                <c:pt idx="380">
                  <c:v>1.42</c:v>
                </c:pt>
                <c:pt idx="381">
                  <c:v>1.65</c:v>
                </c:pt>
                <c:pt idx="382">
                  <c:v>1.36</c:v>
                </c:pt>
                <c:pt idx="383">
                  <c:v>1.6</c:v>
                </c:pt>
                <c:pt idx="384">
                  <c:v>1.45</c:v>
                </c:pt>
                <c:pt idx="385">
                  <c:v>1.54</c:v>
                </c:pt>
                <c:pt idx="386">
                  <c:v>1.66</c:v>
                </c:pt>
                <c:pt idx="387">
                  <c:v>1.79</c:v>
                </c:pt>
                <c:pt idx="388">
                  <c:v>1.56</c:v>
                </c:pt>
                <c:pt idx="389">
                  <c:v>2.02</c:v>
                </c:pt>
                <c:pt idx="390">
                  <c:v>1.91</c:v>
                </c:pt>
                <c:pt idx="391">
                  <c:v>1.91</c:v>
                </c:pt>
                <c:pt idx="392">
                  <c:v>1.8</c:v>
                </c:pt>
                <c:pt idx="393">
                  <c:v>2.63</c:v>
                </c:pt>
                <c:pt idx="394">
                  <c:v>2.02</c:v>
                </c:pt>
                <c:pt idx="395">
                  <c:v>2.02</c:v>
                </c:pt>
                <c:pt idx="396">
                  <c:v>2.69</c:v>
                </c:pt>
                <c:pt idx="397">
                  <c:v>2.15</c:v>
                </c:pt>
                <c:pt idx="398">
                  <c:v>2.0699999999999998</c:v>
                </c:pt>
                <c:pt idx="399">
                  <c:v>3.06</c:v>
                </c:pt>
                <c:pt idx="400">
                  <c:v>2.31</c:v>
                </c:pt>
                <c:pt idx="401">
                  <c:v>2.19</c:v>
                </c:pt>
                <c:pt idx="402">
                  <c:v>2.68</c:v>
                </c:pt>
                <c:pt idx="403">
                  <c:v>2.5499999999999998</c:v>
                </c:pt>
                <c:pt idx="404">
                  <c:v>2.85</c:v>
                </c:pt>
                <c:pt idx="405">
                  <c:v>2.41</c:v>
                </c:pt>
                <c:pt idx="406">
                  <c:v>3.64</c:v>
                </c:pt>
                <c:pt idx="407">
                  <c:v>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290144"/>
        <c:axId val="190290536"/>
      </c:scatterChart>
      <c:valAx>
        <c:axId val="19029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 Altitude</a:t>
                </a:r>
                <a:r>
                  <a:rPr lang="en-US" sz="1400" b="1" baseline="0"/>
                  <a:t> (m)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90536"/>
        <c:crosses val="autoZero"/>
        <c:crossBetween val="midCat"/>
      </c:valAx>
      <c:valAx>
        <c:axId val="19029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Solar</a:t>
                </a:r>
                <a:r>
                  <a:rPr lang="en-US" sz="1400" b="1" baseline="0"/>
                  <a:t> Power (mW)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90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BMP180</a:t>
            </a:r>
            <a:r>
              <a:rPr lang="en-US" sz="1600" b="1" baseline="0" dirty="0"/>
              <a:t> and MPX4115 Vs Real Time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MPX4115A Alt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Data!$D$2:$D$409</c:f>
              <c:numCache>
                <c:formatCode>General</c:formatCode>
                <c:ptCount val="408"/>
                <c:pt idx="0">
                  <c:v>428.53</c:v>
                </c:pt>
                <c:pt idx="1">
                  <c:v>382.06</c:v>
                </c:pt>
                <c:pt idx="2">
                  <c:v>437.8</c:v>
                </c:pt>
                <c:pt idx="3">
                  <c:v>419.19</c:v>
                </c:pt>
                <c:pt idx="4">
                  <c:v>419.19</c:v>
                </c:pt>
                <c:pt idx="5">
                  <c:v>419.19</c:v>
                </c:pt>
                <c:pt idx="6">
                  <c:v>475.14</c:v>
                </c:pt>
                <c:pt idx="7">
                  <c:v>465.83</c:v>
                </c:pt>
                <c:pt idx="8">
                  <c:v>419.19</c:v>
                </c:pt>
                <c:pt idx="9">
                  <c:v>428.53</c:v>
                </c:pt>
                <c:pt idx="10">
                  <c:v>437.8</c:v>
                </c:pt>
                <c:pt idx="11">
                  <c:v>409.94</c:v>
                </c:pt>
                <c:pt idx="12">
                  <c:v>456.45</c:v>
                </c:pt>
                <c:pt idx="13">
                  <c:v>419.19</c:v>
                </c:pt>
                <c:pt idx="14">
                  <c:v>419.19</c:v>
                </c:pt>
                <c:pt idx="15">
                  <c:v>363.54</c:v>
                </c:pt>
                <c:pt idx="16">
                  <c:v>465.83</c:v>
                </c:pt>
                <c:pt idx="17">
                  <c:v>419.19</c:v>
                </c:pt>
                <c:pt idx="18">
                  <c:v>428.53</c:v>
                </c:pt>
                <c:pt idx="19">
                  <c:v>419.19</c:v>
                </c:pt>
                <c:pt idx="20">
                  <c:v>382.06</c:v>
                </c:pt>
                <c:pt idx="21">
                  <c:v>428.53</c:v>
                </c:pt>
                <c:pt idx="22">
                  <c:v>465.83</c:v>
                </c:pt>
                <c:pt idx="23">
                  <c:v>437.8</c:v>
                </c:pt>
                <c:pt idx="24">
                  <c:v>456.45</c:v>
                </c:pt>
                <c:pt idx="25">
                  <c:v>409.94</c:v>
                </c:pt>
                <c:pt idx="26">
                  <c:v>409.94</c:v>
                </c:pt>
                <c:pt idx="27">
                  <c:v>409.94</c:v>
                </c:pt>
                <c:pt idx="28">
                  <c:v>372.84</c:v>
                </c:pt>
                <c:pt idx="29">
                  <c:v>409.94</c:v>
                </c:pt>
                <c:pt idx="30">
                  <c:v>409.94</c:v>
                </c:pt>
                <c:pt idx="31">
                  <c:v>409.94</c:v>
                </c:pt>
                <c:pt idx="32">
                  <c:v>409.94</c:v>
                </c:pt>
                <c:pt idx="33">
                  <c:v>372.84</c:v>
                </c:pt>
                <c:pt idx="34">
                  <c:v>391.37</c:v>
                </c:pt>
                <c:pt idx="35">
                  <c:v>382.06</c:v>
                </c:pt>
                <c:pt idx="36">
                  <c:v>391.37</c:v>
                </c:pt>
                <c:pt idx="37">
                  <c:v>382.06</c:v>
                </c:pt>
                <c:pt idx="38">
                  <c:v>345.06</c:v>
                </c:pt>
                <c:pt idx="39">
                  <c:v>372.84</c:v>
                </c:pt>
                <c:pt idx="40">
                  <c:v>363.54</c:v>
                </c:pt>
                <c:pt idx="41">
                  <c:v>382.06</c:v>
                </c:pt>
                <c:pt idx="42">
                  <c:v>391.37</c:v>
                </c:pt>
                <c:pt idx="43">
                  <c:v>456.45</c:v>
                </c:pt>
                <c:pt idx="44">
                  <c:v>409.94</c:v>
                </c:pt>
                <c:pt idx="45">
                  <c:v>409.94</c:v>
                </c:pt>
                <c:pt idx="46">
                  <c:v>382.06</c:v>
                </c:pt>
                <c:pt idx="47">
                  <c:v>391.37</c:v>
                </c:pt>
                <c:pt idx="48">
                  <c:v>465.83</c:v>
                </c:pt>
                <c:pt idx="49">
                  <c:v>409.94</c:v>
                </c:pt>
                <c:pt idx="50">
                  <c:v>419.19</c:v>
                </c:pt>
                <c:pt idx="51">
                  <c:v>437.8</c:v>
                </c:pt>
                <c:pt idx="52">
                  <c:v>428.53</c:v>
                </c:pt>
                <c:pt idx="53">
                  <c:v>419.19</c:v>
                </c:pt>
                <c:pt idx="54">
                  <c:v>484.53</c:v>
                </c:pt>
                <c:pt idx="55">
                  <c:v>437.8</c:v>
                </c:pt>
                <c:pt idx="56">
                  <c:v>419.19</c:v>
                </c:pt>
                <c:pt idx="57">
                  <c:v>419.19</c:v>
                </c:pt>
                <c:pt idx="58">
                  <c:v>428.53</c:v>
                </c:pt>
                <c:pt idx="59">
                  <c:v>484.53</c:v>
                </c:pt>
                <c:pt idx="60">
                  <c:v>419.19</c:v>
                </c:pt>
                <c:pt idx="61">
                  <c:v>428.53</c:v>
                </c:pt>
                <c:pt idx="62">
                  <c:v>484.53</c:v>
                </c:pt>
                <c:pt idx="63">
                  <c:v>419.19</c:v>
                </c:pt>
                <c:pt idx="64">
                  <c:v>419.19</c:v>
                </c:pt>
                <c:pt idx="65">
                  <c:v>419.19</c:v>
                </c:pt>
                <c:pt idx="66">
                  <c:v>484.53</c:v>
                </c:pt>
                <c:pt idx="67">
                  <c:v>465.83</c:v>
                </c:pt>
                <c:pt idx="68">
                  <c:v>475.14</c:v>
                </c:pt>
                <c:pt idx="69">
                  <c:v>419.19</c:v>
                </c:pt>
                <c:pt idx="70">
                  <c:v>484.53</c:v>
                </c:pt>
                <c:pt idx="71">
                  <c:v>419.19</c:v>
                </c:pt>
                <c:pt idx="72">
                  <c:v>419.19</c:v>
                </c:pt>
                <c:pt idx="73">
                  <c:v>428.53</c:v>
                </c:pt>
                <c:pt idx="74">
                  <c:v>419.19</c:v>
                </c:pt>
                <c:pt idx="75">
                  <c:v>419.19</c:v>
                </c:pt>
                <c:pt idx="76">
                  <c:v>465.83</c:v>
                </c:pt>
                <c:pt idx="77">
                  <c:v>419.19</c:v>
                </c:pt>
                <c:pt idx="78">
                  <c:v>419.19</c:v>
                </c:pt>
                <c:pt idx="79">
                  <c:v>428.53</c:v>
                </c:pt>
                <c:pt idx="80">
                  <c:v>419.19</c:v>
                </c:pt>
                <c:pt idx="81">
                  <c:v>484.53</c:v>
                </c:pt>
                <c:pt idx="82">
                  <c:v>484.53</c:v>
                </c:pt>
                <c:pt idx="83">
                  <c:v>484.53</c:v>
                </c:pt>
                <c:pt idx="84">
                  <c:v>447.17</c:v>
                </c:pt>
                <c:pt idx="85">
                  <c:v>465.83</c:v>
                </c:pt>
                <c:pt idx="86">
                  <c:v>484.53</c:v>
                </c:pt>
                <c:pt idx="87">
                  <c:v>447.17</c:v>
                </c:pt>
                <c:pt idx="88">
                  <c:v>484.53</c:v>
                </c:pt>
                <c:pt idx="89">
                  <c:v>447.17</c:v>
                </c:pt>
                <c:pt idx="90">
                  <c:v>437.8</c:v>
                </c:pt>
                <c:pt idx="91">
                  <c:v>484.53</c:v>
                </c:pt>
                <c:pt idx="92">
                  <c:v>447.17</c:v>
                </c:pt>
                <c:pt idx="93">
                  <c:v>437.8</c:v>
                </c:pt>
                <c:pt idx="94">
                  <c:v>437.8</c:v>
                </c:pt>
                <c:pt idx="95">
                  <c:v>437.8</c:v>
                </c:pt>
                <c:pt idx="96">
                  <c:v>456.45</c:v>
                </c:pt>
                <c:pt idx="97">
                  <c:v>484.53</c:v>
                </c:pt>
                <c:pt idx="98">
                  <c:v>419.19</c:v>
                </c:pt>
                <c:pt idx="99">
                  <c:v>419.19</c:v>
                </c:pt>
                <c:pt idx="100">
                  <c:v>484.53</c:v>
                </c:pt>
                <c:pt idx="101">
                  <c:v>484.53</c:v>
                </c:pt>
                <c:pt idx="102">
                  <c:v>437.8</c:v>
                </c:pt>
                <c:pt idx="103">
                  <c:v>522.03</c:v>
                </c:pt>
                <c:pt idx="104">
                  <c:v>437.8</c:v>
                </c:pt>
                <c:pt idx="105">
                  <c:v>522.03</c:v>
                </c:pt>
                <c:pt idx="106">
                  <c:v>437.8</c:v>
                </c:pt>
                <c:pt idx="107">
                  <c:v>437.8</c:v>
                </c:pt>
                <c:pt idx="108">
                  <c:v>484.53</c:v>
                </c:pt>
                <c:pt idx="109">
                  <c:v>437.8</c:v>
                </c:pt>
                <c:pt idx="110">
                  <c:v>475.14</c:v>
                </c:pt>
                <c:pt idx="111">
                  <c:v>522.03</c:v>
                </c:pt>
                <c:pt idx="112">
                  <c:v>522.03</c:v>
                </c:pt>
                <c:pt idx="113">
                  <c:v>484.53</c:v>
                </c:pt>
                <c:pt idx="114">
                  <c:v>484.53</c:v>
                </c:pt>
                <c:pt idx="115">
                  <c:v>437.8</c:v>
                </c:pt>
                <c:pt idx="116">
                  <c:v>522.03</c:v>
                </c:pt>
                <c:pt idx="117">
                  <c:v>503.27</c:v>
                </c:pt>
                <c:pt idx="118">
                  <c:v>447.17</c:v>
                </c:pt>
                <c:pt idx="119">
                  <c:v>512.6</c:v>
                </c:pt>
                <c:pt idx="120">
                  <c:v>465.83</c:v>
                </c:pt>
                <c:pt idx="121">
                  <c:v>465.83</c:v>
                </c:pt>
                <c:pt idx="122">
                  <c:v>437.8</c:v>
                </c:pt>
                <c:pt idx="123">
                  <c:v>447.17</c:v>
                </c:pt>
                <c:pt idx="124">
                  <c:v>437.8</c:v>
                </c:pt>
                <c:pt idx="125">
                  <c:v>437.8</c:v>
                </c:pt>
                <c:pt idx="126">
                  <c:v>522.03</c:v>
                </c:pt>
                <c:pt idx="127">
                  <c:v>522.03</c:v>
                </c:pt>
                <c:pt idx="128">
                  <c:v>447.17</c:v>
                </c:pt>
                <c:pt idx="129">
                  <c:v>512.6</c:v>
                </c:pt>
                <c:pt idx="130">
                  <c:v>456.45</c:v>
                </c:pt>
                <c:pt idx="131">
                  <c:v>522.03</c:v>
                </c:pt>
                <c:pt idx="132">
                  <c:v>522.03</c:v>
                </c:pt>
                <c:pt idx="133">
                  <c:v>465.83</c:v>
                </c:pt>
                <c:pt idx="134">
                  <c:v>493.85</c:v>
                </c:pt>
                <c:pt idx="135">
                  <c:v>475.14</c:v>
                </c:pt>
                <c:pt idx="136">
                  <c:v>522.03</c:v>
                </c:pt>
                <c:pt idx="137">
                  <c:v>465.83</c:v>
                </c:pt>
                <c:pt idx="138">
                  <c:v>447.17</c:v>
                </c:pt>
                <c:pt idx="139">
                  <c:v>456.45</c:v>
                </c:pt>
                <c:pt idx="140">
                  <c:v>493.85</c:v>
                </c:pt>
                <c:pt idx="141">
                  <c:v>522.03</c:v>
                </c:pt>
                <c:pt idx="142">
                  <c:v>522.03</c:v>
                </c:pt>
                <c:pt idx="143">
                  <c:v>493.85</c:v>
                </c:pt>
                <c:pt idx="144">
                  <c:v>447.17</c:v>
                </c:pt>
                <c:pt idx="145">
                  <c:v>522.03</c:v>
                </c:pt>
                <c:pt idx="146">
                  <c:v>493.85</c:v>
                </c:pt>
                <c:pt idx="147">
                  <c:v>522.03</c:v>
                </c:pt>
                <c:pt idx="148">
                  <c:v>522.03</c:v>
                </c:pt>
                <c:pt idx="149">
                  <c:v>465.83</c:v>
                </c:pt>
                <c:pt idx="150">
                  <c:v>522.03</c:v>
                </c:pt>
                <c:pt idx="151">
                  <c:v>447.17</c:v>
                </c:pt>
                <c:pt idx="152">
                  <c:v>437.8</c:v>
                </c:pt>
                <c:pt idx="153">
                  <c:v>522.03</c:v>
                </c:pt>
                <c:pt idx="154">
                  <c:v>484.53</c:v>
                </c:pt>
                <c:pt idx="155">
                  <c:v>465.83</c:v>
                </c:pt>
                <c:pt idx="156">
                  <c:v>522.03</c:v>
                </c:pt>
                <c:pt idx="157">
                  <c:v>522.03</c:v>
                </c:pt>
                <c:pt idx="158">
                  <c:v>447.17</c:v>
                </c:pt>
                <c:pt idx="159">
                  <c:v>447.17</c:v>
                </c:pt>
                <c:pt idx="160">
                  <c:v>447.17</c:v>
                </c:pt>
                <c:pt idx="161">
                  <c:v>475.14</c:v>
                </c:pt>
                <c:pt idx="162">
                  <c:v>447.17</c:v>
                </c:pt>
                <c:pt idx="163">
                  <c:v>484.53</c:v>
                </c:pt>
                <c:pt idx="164">
                  <c:v>522.03</c:v>
                </c:pt>
                <c:pt idx="165">
                  <c:v>484.53</c:v>
                </c:pt>
                <c:pt idx="166">
                  <c:v>419.19</c:v>
                </c:pt>
                <c:pt idx="167">
                  <c:v>522.03</c:v>
                </c:pt>
                <c:pt idx="168">
                  <c:v>437.8</c:v>
                </c:pt>
                <c:pt idx="169">
                  <c:v>437.8</c:v>
                </c:pt>
                <c:pt idx="170">
                  <c:v>437.8</c:v>
                </c:pt>
                <c:pt idx="171">
                  <c:v>437.8</c:v>
                </c:pt>
                <c:pt idx="172">
                  <c:v>465.83</c:v>
                </c:pt>
                <c:pt idx="173">
                  <c:v>419.19</c:v>
                </c:pt>
                <c:pt idx="174">
                  <c:v>484.53</c:v>
                </c:pt>
                <c:pt idx="175">
                  <c:v>522.03</c:v>
                </c:pt>
                <c:pt idx="176">
                  <c:v>465.83</c:v>
                </c:pt>
                <c:pt idx="177">
                  <c:v>437.8</c:v>
                </c:pt>
                <c:pt idx="178">
                  <c:v>437.8</c:v>
                </c:pt>
                <c:pt idx="179">
                  <c:v>484.53</c:v>
                </c:pt>
                <c:pt idx="180">
                  <c:v>419.19</c:v>
                </c:pt>
                <c:pt idx="181">
                  <c:v>484.53</c:v>
                </c:pt>
                <c:pt idx="182">
                  <c:v>437.8</c:v>
                </c:pt>
                <c:pt idx="183">
                  <c:v>437.8</c:v>
                </c:pt>
                <c:pt idx="184">
                  <c:v>484.53</c:v>
                </c:pt>
                <c:pt idx="185">
                  <c:v>447.17</c:v>
                </c:pt>
                <c:pt idx="186">
                  <c:v>484.53</c:v>
                </c:pt>
                <c:pt idx="187">
                  <c:v>437.8</c:v>
                </c:pt>
                <c:pt idx="188">
                  <c:v>484.53</c:v>
                </c:pt>
                <c:pt idx="189">
                  <c:v>419.19</c:v>
                </c:pt>
                <c:pt idx="190">
                  <c:v>437.8</c:v>
                </c:pt>
                <c:pt idx="191">
                  <c:v>465.83</c:v>
                </c:pt>
                <c:pt idx="192">
                  <c:v>475.14</c:v>
                </c:pt>
                <c:pt idx="193">
                  <c:v>484.53</c:v>
                </c:pt>
                <c:pt idx="194">
                  <c:v>437.8</c:v>
                </c:pt>
                <c:pt idx="195">
                  <c:v>484.53</c:v>
                </c:pt>
                <c:pt idx="196">
                  <c:v>484.53</c:v>
                </c:pt>
                <c:pt idx="197">
                  <c:v>465.83</c:v>
                </c:pt>
                <c:pt idx="198">
                  <c:v>484.53</c:v>
                </c:pt>
                <c:pt idx="199">
                  <c:v>419.19</c:v>
                </c:pt>
                <c:pt idx="200">
                  <c:v>484.53</c:v>
                </c:pt>
                <c:pt idx="201">
                  <c:v>428.53</c:v>
                </c:pt>
                <c:pt idx="202">
                  <c:v>456.45</c:v>
                </c:pt>
                <c:pt idx="203">
                  <c:v>437.8</c:v>
                </c:pt>
                <c:pt idx="204">
                  <c:v>484.53</c:v>
                </c:pt>
                <c:pt idx="205">
                  <c:v>428.53</c:v>
                </c:pt>
                <c:pt idx="206">
                  <c:v>484.53</c:v>
                </c:pt>
                <c:pt idx="207">
                  <c:v>475.14</c:v>
                </c:pt>
                <c:pt idx="208">
                  <c:v>428.53</c:v>
                </c:pt>
                <c:pt idx="209">
                  <c:v>419.19</c:v>
                </c:pt>
                <c:pt idx="210">
                  <c:v>447.17</c:v>
                </c:pt>
                <c:pt idx="211">
                  <c:v>465.83</c:v>
                </c:pt>
                <c:pt idx="212">
                  <c:v>465.83</c:v>
                </c:pt>
                <c:pt idx="213">
                  <c:v>484.53</c:v>
                </c:pt>
                <c:pt idx="214">
                  <c:v>465.83</c:v>
                </c:pt>
                <c:pt idx="215">
                  <c:v>484.53</c:v>
                </c:pt>
                <c:pt idx="216">
                  <c:v>419.19</c:v>
                </c:pt>
                <c:pt idx="217">
                  <c:v>437.8</c:v>
                </c:pt>
                <c:pt idx="218">
                  <c:v>428.53</c:v>
                </c:pt>
                <c:pt idx="219">
                  <c:v>437.8</c:v>
                </c:pt>
                <c:pt idx="220">
                  <c:v>437.8</c:v>
                </c:pt>
                <c:pt idx="221">
                  <c:v>484.53</c:v>
                </c:pt>
                <c:pt idx="222">
                  <c:v>484.53</c:v>
                </c:pt>
                <c:pt idx="223">
                  <c:v>465.83</c:v>
                </c:pt>
                <c:pt idx="224">
                  <c:v>484.53</c:v>
                </c:pt>
                <c:pt idx="225">
                  <c:v>437.8</c:v>
                </c:pt>
                <c:pt idx="226">
                  <c:v>465.83</c:v>
                </c:pt>
                <c:pt idx="227">
                  <c:v>465.83</c:v>
                </c:pt>
                <c:pt idx="228">
                  <c:v>419.19</c:v>
                </c:pt>
                <c:pt idx="229">
                  <c:v>428.53</c:v>
                </c:pt>
                <c:pt idx="230">
                  <c:v>484.53</c:v>
                </c:pt>
                <c:pt idx="231">
                  <c:v>447.17</c:v>
                </c:pt>
                <c:pt idx="232">
                  <c:v>475.14</c:v>
                </c:pt>
                <c:pt idx="233">
                  <c:v>484.53</c:v>
                </c:pt>
                <c:pt idx="234">
                  <c:v>419.19</c:v>
                </c:pt>
                <c:pt idx="235">
                  <c:v>428.53</c:v>
                </c:pt>
                <c:pt idx="236">
                  <c:v>465.83</c:v>
                </c:pt>
                <c:pt idx="237">
                  <c:v>419.19</c:v>
                </c:pt>
                <c:pt idx="238">
                  <c:v>419.19</c:v>
                </c:pt>
                <c:pt idx="239">
                  <c:v>484.53</c:v>
                </c:pt>
                <c:pt idx="240">
                  <c:v>484.53</c:v>
                </c:pt>
                <c:pt idx="241">
                  <c:v>447.17</c:v>
                </c:pt>
                <c:pt idx="242">
                  <c:v>419.19</c:v>
                </c:pt>
                <c:pt idx="243">
                  <c:v>484.53</c:v>
                </c:pt>
                <c:pt idx="244">
                  <c:v>437.8</c:v>
                </c:pt>
                <c:pt idx="245">
                  <c:v>437.8</c:v>
                </c:pt>
                <c:pt idx="246">
                  <c:v>456.45</c:v>
                </c:pt>
                <c:pt idx="247">
                  <c:v>475.14</c:v>
                </c:pt>
                <c:pt idx="248">
                  <c:v>419.19</c:v>
                </c:pt>
                <c:pt idx="249">
                  <c:v>484.53</c:v>
                </c:pt>
                <c:pt idx="250">
                  <c:v>437.8</c:v>
                </c:pt>
                <c:pt idx="251">
                  <c:v>437.8</c:v>
                </c:pt>
                <c:pt idx="252">
                  <c:v>465.83</c:v>
                </c:pt>
                <c:pt idx="253">
                  <c:v>484.53</c:v>
                </c:pt>
                <c:pt idx="254">
                  <c:v>484.53</c:v>
                </c:pt>
                <c:pt idx="255">
                  <c:v>465.83</c:v>
                </c:pt>
                <c:pt idx="256">
                  <c:v>437.8</c:v>
                </c:pt>
                <c:pt idx="257">
                  <c:v>437.8</c:v>
                </c:pt>
                <c:pt idx="258">
                  <c:v>437.8</c:v>
                </c:pt>
                <c:pt idx="259">
                  <c:v>465.83</c:v>
                </c:pt>
                <c:pt idx="260">
                  <c:v>428.53</c:v>
                </c:pt>
                <c:pt idx="261">
                  <c:v>465.83</c:v>
                </c:pt>
                <c:pt idx="262">
                  <c:v>419.19</c:v>
                </c:pt>
                <c:pt idx="263">
                  <c:v>484.53</c:v>
                </c:pt>
                <c:pt idx="264">
                  <c:v>484.53</c:v>
                </c:pt>
                <c:pt idx="265">
                  <c:v>419.19</c:v>
                </c:pt>
                <c:pt idx="266">
                  <c:v>465.83</c:v>
                </c:pt>
                <c:pt idx="267">
                  <c:v>475.14</c:v>
                </c:pt>
                <c:pt idx="268">
                  <c:v>437.8</c:v>
                </c:pt>
                <c:pt idx="269">
                  <c:v>419.19</c:v>
                </c:pt>
                <c:pt idx="270">
                  <c:v>437.8</c:v>
                </c:pt>
                <c:pt idx="271">
                  <c:v>437.8</c:v>
                </c:pt>
                <c:pt idx="272">
                  <c:v>484.53</c:v>
                </c:pt>
                <c:pt idx="273">
                  <c:v>419.19</c:v>
                </c:pt>
                <c:pt idx="274">
                  <c:v>475.14</c:v>
                </c:pt>
                <c:pt idx="275">
                  <c:v>419.19</c:v>
                </c:pt>
                <c:pt idx="276">
                  <c:v>419.19</c:v>
                </c:pt>
                <c:pt idx="277">
                  <c:v>428.53</c:v>
                </c:pt>
                <c:pt idx="278">
                  <c:v>437.8</c:v>
                </c:pt>
                <c:pt idx="279">
                  <c:v>447.17</c:v>
                </c:pt>
                <c:pt idx="280">
                  <c:v>447.17</c:v>
                </c:pt>
                <c:pt idx="281">
                  <c:v>484.53</c:v>
                </c:pt>
                <c:pt idx="282">
                  <c:v>419.19</c:v>
                </c:pt>
                <c:pt idx="283">
                  <c:v>484.53</c:v>
                </c:pt>
                <c:pt idx="284">
                  <c:v>437.8</c:v>
                </c:pt>
                <c:pt idx="285">
                  <c:v>484.53</c:v>
                </c:pt>
                <c:pt idx="286">
                  <c:v>419.19</c:v>
                </c:pt>
                <c:pt idx="287">
                  <c:v>465.83</c:v>
                </c:pt>
                <c:pt idx="288">
                  <c:v>484.53</c:v>
                </c:pt>
                <c:pt idx="289">
                  <c:v>484.53</c:v>
                </c:pt>
                <c:pt idx="290">
                  <c:v>475.14</c:v>
                </c:pt>
                <c:pt idx="291">
                  <c:v>437.8</c:v>
                </c:pt>
                <c:pt idx="292">
                  <c:v>437.8</c:v>
                </c:pt>
                <c:pt idx="293">
                  <c:v>437.8</c:v>
                </c:pt>
                <c:pt idx="294">
                  <c:v>437.8</c:v>
                </c:pt>
                <c:pt idx="295">
                  <c:v>475.14</c:v>
                </c:pt>
                <c:pt idx="296">
                  <c:v>465.83</c:v>
                </c:pt>
                <c:pt idx="297">
                  <c:v>522.03</c:v>
                </c:pt>
                <c:pt idx="298">
                  <c:v>484.53</c:v>
                </c:pt>
                <c:pt idx="299">
                  <c:v>437.8</c:v>
                </c:pt>
                <c:pt idx="300">
                  <c:v>437.8</c:v>
                </c:pt>
                <c:pt idx="301">
                  <c:v>475.14</c:v>
                </c:pt>
                <c:pt idx="302">
                  <c:v>522.03</c:v>
                </c:pt>
                <c:pt idx="303">
                  <c:v>447.17</c:v>
                </c:pt>
                <c:pt idx="304">
                  <c:v>484.53</c:v>
                </c:pt>
                <c:pt idx="305">
                  <c:v>484.53</c:v>
                </c:pt>
                <c:pt idx="306">
                  <c:v>475.14</c:v>
                </c:pt>
                <c:pt idx="307">
                  <c:v>484.53</c:v>
                </c:pt>
                <c:pt idx="308">
                  <c:v>465.83</c:v>
                </c:pt>
                <c:pt idx="309">
                  <c:v>503.27</c:v>
                </c:pt>
                <c:pt idx="310">
                  <c:v>465.83</c:v>
                </c:pt>
                <c:pt idx="311">
                  <c:v>447.17</c:v>
                </c:pt>
                <c:pt idx="312">
                  <c:v>522.03</c:v>
                </c:pt>
                <c:pt idx="313">
                  <c:v>437.8</c:v>
                </c:pt>
                <c:pt idx="314">
                  <c:v>484.53</c:v>
                </c:pt>
                <c:pt idx="315">
                  <c:v>419.19</c:v>
                </c:pt>
                <c:pt idx="316">
                  <c:v>419.19</c:v>
                </c:pt>
                <c:pt idx="317">
                  <c:v>484.53</c:v>
                </c:pt>
                <c:pt idx="318">
                  <c:v>465.83</c:v>
                </c:pt>
                <c:pt idx="319">
                  <c:v>522.03</c:v>
                </c:pt>
                <c:pt idx="320">
                  <c:v>447.17</c:v>
                </c:pt>
                <c:pt idx="321">
                  <c:v>428.53</c:v>
                </c:pt>
                <c:pt idx="322">
                  <c:v>382.06</c:v>
                </c:pt>
                <c:pt idx="323">
                  <c:v>484.53</c:v>
                </c:pt>
                <c:pt idx="324">
                  <c:v>419.19</c:v>
                </c:pt>
                <c:pt idx="325">
                  <c:v>382.06</c:v>
                </c:pt>
                <c:pt idx="326">
                  <c:v>465.83</c:v>
                </c:pt>
                <c:pt idx="327">
                  <c:v>428.53</c:v>
                </c:pt>
                <c:pt idx="328">
                  <c:v>456.45</c:v>
                </c:pt>
                <c:pt idx="329">
                  <c:v>456.45</c:v>
                </c:pt>
                <c:pt idx="330">
                  <c:v>391.37</c:v>
                </c:pt>
                <c:pt idx="331">
                  <c:v>447.17</c:v>
                </c:pt>
                <c:pt idx="332">
                  <c:v>484.53</c:v>
                </c:pt>
                <c:pt idx="333">
                  <c:v>484.53</c:v>
                </c:pt>
                <c:pt idx="334">
                  <c:v>465.83</c:v>
                </c:pt>
                <c:pt idx="335">
                  <c:v>409.94</c:v>
                </c:pt>
                <c:pt idx="336">
                  <c:v>382.06</c:v>
                </c:pt>
                <c:pt idx="337">
                  <c:v>437.8</c:v>
                </c:pt>
                <c:pt idx="338">
                  <c:v>409.94</c:v>
                </c:pt>
                <c:pt idx="339">
                  <c:v>428.53</c:v>
                </c:pt>
                <c:pt idx="340">
                  <c:v>419.19</c:v>
                </c:pt>
                <c:pt idx="341">
                  <c:v>447.17</c:v>
                </c:pt>
                <c:pt idx="342">
                  <c:v>419.19</c:v>
                </c:pt>
                <c:pt idx="343">
                  <c:v>465.83</c:v>
                </c:pt>
                <c:pt idx="344">
                  <c:v>382.06</c:v>
                </c:pt>
                <c:pt idx="345">
                  <c:v>382.06</c:v>
                </c:pt>
                <c:pt idx="346">
                  <c:v>419.19</c:v>
                </c:pt>
                <c:pt idx="347">
                  <c:v>465.83</c:v>
                </c:pt>
                <c:pt idx="348">
                  <c:v>363.54</c:v>
                </c:pt>
                <c:pt idx="349">
                  <c:v>465.83</c:v>
                </c:pt>
                <c:pt idx="350">
                  <c:v>465.83</c:v>
                </c:pt>
                <c:pt idx="351">
                  <c:v>372.84</c:v>
                </c:pt>
                <c:pt idx="352">
                  <c:v>289.81</c:v>
                </c:pt>
                <c:pt idx="353">
                  <c:v>372.84</c:v>
                </c:pt>
                <c:pt idx="354">
                  <c:v>317.44</c:v>
                </c:pt>
                <c:pt idx="355">
                  <c:v>372.84</c:v>
                </c:pt>
                <c:pt idx="356">
                  <c:v>308.19</c:v>
                </c:pt>
                <c:pt idx="357">
                  <c:v>308.19</c:v>
                </c:pt>
                <c:pt idx="358">
                  <c:v>308.19</c:v>
                </c:pt>
                <c:pt idx="359">
                  <c:v>271.45999999999998</c:v>
                </c:pt>
                <c:pt idx="360">
                  <c:v>271.45999999999998</c:v>
                </c:pt>
                <c:pt idx="361">
                  <c:v>271.45999999999998</c:v>
                </c:pt>
                <c:pt idx="362">
                  <c:v>308.19</c:v>
                </c:pt>
                <c:pt idx="363">
                  <c:v>308.19</c:v>
                </c:pt>
                <c:pt idx="364">
                  <c:v>299.04000000000002</c:v>
                </c:pt>
                <c:pt idx="365">
                  <c:v>216.6</c:v>
                </c:pt>
                <c:pt idx="366">
                  <c:v>244.03</c:v>
                </c:pt>
                <c:pt idx="367">
                  <c:v>234.85</c:v>
                </c:pt>
                <c:pt idx="368">
                  <c:v>234.85</c:v>
                </c:pt>
                <c:pt idx="369">
                  <c:v>299.04000000000002</c:v>
                </c:pt>
                <c:pt idx="370">
                  <c:v>262.33999999999997</c:v>
                </c:pt>
                <c:pt idx="371">
                  <c:v>234.85</c:v>
                </c:pt>
                <c:pt idx="372">
                  <c:v>234.85</c:v>
                </c:pt>
                <c:pt idx="373">
                  <c:v>198.37</c:v>
                </c:pt>
                <c:pt idx="374">
                  <c:v>198.37</c:v>
                </c:pt>
                <c:pt idx="375">
                  <c:v>207.52</c:v>
                </c:pt>
                <c:pt idx="376">
                  <c:v>198.37</c:v>
                </c:pt>
                <c:pt idx="377">
                  <c:v>225.76</c:v>
                </c:pt>
                <c:pt idx="378">
                  <c:v>162.02000000000001</c:v>
                </c:pt>
                <c:pt idx="379">
                  <c:v>180.18</c:v>
                </c:pt>
                <c:pt idx="380">
                  <c:v>225.76</c:v>
                </c:pt>
                <c:pt idx="381">
                  <c:v>153</c:v>
                </c:pt>
                <c:pt idx="382">
                  <c:v>134.88999999999999</c:v>
                </c:pt>
                <c:pt idx="383">
                  <c:v>134.88999999999999</c:v>
                </c:pt>
                <c:pt idx="384">
                  <c:v>125.8</c:v>
                </c:pt>
                <c:pt idx="385">
                  <c:v>162.02000000000001</c:v>
                </c:pt>
                <c:pt idx="386">
                  <c:v>134.88999999999999</c:v>
                </c:pt>
                <c:pt idx="387">
                  <c:v>134.88999999999999</c:v>
                </c:pt>
                <c:pt idx="388">
                  <c:v>125.8</c:v>
                </c:pt>
                <c:pt idx="389">
                  <c:v>134.88999999999999</c:v>
                </c:pt>
                <c:pt idx="390">
                  <c:v>116.81</c:v>
                </c:pt>
                <c:pt idx="391">
                  <c:v>116.81</c:v>
                </c:pt>
                <c:pt idx="392">
                  <c:v>89.7</c:v>
                </c:pt>
                <c:pt idx="393">
                  <c:v>153</c:v>
                </c:pt>
                <c:pt idx="394">
                  <c:v>153</c:v>
                </c:pt>
                <c:pt idx="395">
                  <c:v>53.73</c:v>
                </c:pt>
                <c:pt idx="396">
                  <c:v>116.81</c:v>
                </c:pt>
                <c:pt idx="397">
                  <c:v>98.76</c:v>
                </c:pt>
                <c:pt idx="398">
                  <c:v>53.73</c:v>
                </c:pt>
                <c:pt idx="399">
                  <c:v>53.73</c:v>
                </c:pt>
                <c:pt idx="400">
                  <c:v>98.76</c:v>
                </c:pt>
                <c:pt idx="401">
                  <c:v>116.81</c:v>
                </c:pt>
                <c:pt idx="402">
                  <c:v>116.81</c:v>
                </c:pt>
                <c:pt idx="403">
                  <c:v>53.73</c:v>
                </c:pt>
                <c:pt idx="404">
                  <c:v>53.73</c:v>
                </c:pt>
                <c:pt idx="405">
                  <c:v>62.75</c:v>
                </c:pt>
                <c:pt idx="406">
                  <c:v>44.8</c:v>
                </c:pt>
                <c:pt idx="407">
                  <c:v>0</c:v>
                </c:pt>
              </c:numCache>
            </c:numRef>
          </c:yVal>
          <c:smooth val="0"/>
        </c:ser>
        <c:ser>
          <c:idx val="0"/>
          <c:order val="1"/>
          <c:tx>
            <c:v>BMP180 Alt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646240"/>
        <c:axId val="191646632"/>
      </c:scatterChart>
      <c:valAx>
        <c:axId val="19164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  <a:r>
                  <a:rPr lang="en-US" sz="1400" b="1" baseline="0"/>
                  <a:t> (s)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35481566740578108"/>
              <c:y val="0.86950729017543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6632"/>
        <c:crosses val="autoZero"/>
        <c:crossBetween val="midCat"/>
      </c:valAx>
      <c:valAx>
        <c:axId val="19164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Altitude </a:t>
                </a:r>
                <a:r>
                  <a:rPr lang="en-US" sz="1400" b="1" baseline="0"/>
                  <a:t> (m)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6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39552999603131"/>
          <c:y val="0.67570931699220704"/>
          <c:w val="0.23926440818050412"/>
          <c:h val="0.1513977236723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MPX4115 Pressure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Data!$C$2:$C$409</c:f>
              <c:numCache>
                <c:formatCode>General</c:formatCode>
                <c:ptCount val="408"/>
                <c:pt idx="0">
                  <c:v>975.78</c:v>
                </c:pt>
                <c:pt idx="1">
                  <c:v>981.21</c:v>
                </c:pt>
                <c:pt idx="2">
                  <c:v>974.7</c:v>
                </c:pt>
                <c:pt idx="3">
                  <c:v>976.87</c:v>
                </c:pt>
                <c:pt idx="4">
                  <c:v>976.87</c:v>
                </c:pt>
                <c:pt idx="5">
                  <c:v>976.87</c:v>
                </c:pt>
                <c:pt idx="6">
                  <c:v>970.36</c:v>
                </c:pt>
                <c:pt idx="7">
                  <c:v>971.44</c:v>
                </c:pt>
                <c:pt idx="8">
                  <c:v>976.87</c:v>
                </c:pt>
                <c:pt idx="9">
                  <c:v>975.78</c:v>
                </c:pt>
                <c:pt idx="10">
                  <c:v>974.7</c:v>
                </c:pt>
                <c:pt idx="11">
                  <c:v>977.95</c:v>
                </c:pt>
                <c:pt idx="12">
                  <c:v>972.53</c:v>
                </c:pt>
                <c:pt idx="13">
                  <c:v>976.87</c:v>
                </c:pt>
                <c:pt idx="14">
                  <c:v>976.87</c:v>
                </c:pt>
                <c:pt idx="15">
                  <c:v>983.38</c:v>
                </c:pt>
                <c:pt idx="16">
                  <c:v>971.44</c:v>
                </c:pt>
                <c:pt idx="17">
                  <c:v>976.87</c:v>
                </c:pt>
                <c:pt idx="18">
                  <c:v>975.78</c:v>
                </c:pt>
                <c:pt idx="19">
                  <c:v>976.87</c:v>
                </c:pt>
                <c:pt idx="20">
                  <c:v>981.21</c:v>
                </c:pt>
                <c:pt idx="21">
                  <c:v>975.78</c:v>
                </c:pt>
                <c:pt idx="22">
                  <c:v>971.44</c:v>
                </c:pt>
                <c:pt idx="23">
                  <c:v>974.7</c:v>
                </c:pt>
                <c:pt idx="24">
                  <c:v>972.53</c:v>
                </c:pt>
                <c:pt idx="25">
                  <c:v>977.95</c:v>
                </c:pt>
                <c:pt idx="26">
                  <c:v>977.95</c:v>
                </c:pt>
                <c:pt idx="27">
                  <c:v>977.95</c:v>
                </c:pt>
                <c:pt idx="28">
                  <c:v>982.29</c:v>
                </c:pt>
                <c:pt idx="29">
                  <c:v>977.95</c:v>
                </c:pt>
                <c:pt idx="30">
                  <c:v>977.95</c:v>
                </c:pt>
                <c:pt idx="31">
                  <c:v>977.95</c:v>
                </c:pt>
                <c:pt idx="32">
                  <c:v>977.95</c:v>
                </c:pt>
                <c:pt idx="33">
                  <c:v>982.29</c:v>
                </c:pt>
                <c:pt idx="34">
                  <c:v>980.12</c:v>
                </c:pt>
                <c:pt idx="35">
                  <c:v>981.21</c:v>
                </c:pt>
                <c:pt idx="36">
                  <c:v>980.12</c:v>
                </c:pt>
                <c:pt idx="37">
                  <c:v>981.21</c:v>
                </c:pt>
                <c:pt idx="38">
                  <c:v>985.55</c:v>
                </c:pt>
                <c:pt idx="39">
                  <c:v>982.29</c:v>
                </c:pt>
                <c:pt idx="40">
                  <c:v>983.38</c:v>
                </c:pt>
                <c:pt idx="41">
                  <c:v>981.21</c:v>
                </c:pt>
                <c:pt idx="42">
                  <c:v>980.12</c:v>
                </c:pt>
                <c:pt idx="43">
                  <c:v>972.53</c:v>
                </c:pt>
                <c:pt idx="44">
                  <c:v>977.95</c:v>
                </c:pt>
                <c:pt idx="45">
                  <c:v>977.95</c:v>
                </c:pt>
                <c:pt idx="46">
                  <c:v>981.21</c:v>
                </c:pt>
                <c:pt idx="47">
                  <c:v>980.12</c:v>
                </c:pt>
                <c:pt idx="48">
                  <c:v>971.44</c:v>
                </c:pt>
                <c:pt idx="49">
                  <c:v>977.95</c:v>
                </c:pt>
                <c:pt idx="50">
                  <c:v>976.87</c:v>
                </c:pt>
                <c:pt idx="51">
                  <c:v>974.7</c:v>
                </c:pt>
                <c:pt idx="52">
                  <c:v>975.78</c:v>
                </c:pt>
                <c:pt idx="53">
                  <c:v>976.87</c:v>
                </c:pt>
                <c:pt idx="54">
                  <c:v>969.27</c:v>
                </c:pt>
                <c:pt idx="55">
                  <c:v>974.7</c:v>
                </c:pt>
                <c:pt idx="56">
                  <c:v>976.87</c:v>
                </c:pt>
                <c:pt idx="57">
                  <c:v>976.87</c:v>
                </c:pt>
                <c:pt idx="58">
                  <c:v>975.78</c:v>
                </c:pt>
                <c:pt idx="59">
                  <c:v>969.27</c:v>
                </c:pt>
                <c:pt idx="60">
                  <c:v>976.87</c:v>
                </c:pt>
                <c:pt idx="61">
                  <c:v>975.78</c:v>
                </c:pt>
                <c:pt idx="62">
                  <c:v>969.27</c:v>
                </c:pt>
                <c:pt idx="63">
                  <c:v>976.87</c:v>
                </c:pt>
                <c:pt idx="64">
                  <c:v>976.87</c:v>
                </c:pt>
                <c:pt idx="65">
                  <c:v>976.87</c:v>
                </c:pt>
                <c:pt idx="66">
                  <c:v>969.27</c:v>
                </c:pt>
                <c:pt idx="67">
                  <c:v>971.44</c:v>
                </c:pt>
                <c:pt idx="68">
                  <c:v>970.36</c:v>
                </c:pt>
                <c:pt idx="69">
                  <c:v>976.87</c:v>
                </c:pt>
                <c:pt idx="70">
                  <c:v>969.27</c:v>
                </c:pt>
                <c:pt idx="71">
                  <c:v>976.87</c:v>
                </c:pt>
                <c:pt idx="72">
                  <c:v>976.87</c:v>
                </c:pt>
                <c:pt idx="73">
                  <c:v>975.78</c:v>
                </c:pt>
                <c:pt idx="74">
                  <c:v>976.87</c:v>
                </c:pt>
                <c:pt idx="75">
                  <c:v>976.87</c:v>
                </c:pt>
                <c:pt idx="76">
                  <c:v>971.44</c:v>
                </c:pt>
                <c:pt idx="77">
                  <c:v>976.87</c:v>
                </c:pt>
                <c:pt idx="78">
                  <c:v>976.87</c:v>
                </c:pt>
                <c:pt idx="79">
                  <c:v>975.78</c:v>
                </c:pt>
                <c:pt idx="80">
                  <c:v>976.87</c:v>
                </c:pt>
                <c:pt idx="81">
                  <c:v>969.27</c:v>
                </c:pt>
                <c:pt idx="82">
                  <c:v>969.27</c:v>
                </c:pt>
                <c:pt idx="83">
                  <c:v>969.27</c:v>
                </c:pt>
                <c:pt idx="84">
                  <c:v>973.61</c:v>
                </c:pt>
                <c:pt idx="85">
                  <c:v>971.44</c:v>
                </c:pt>
                <c:pt idx="86">
                  <c:v>969.27</c:v>
                </c:pt>
                <c:pt idx="87">
                  <c:v>973.61</c:v>
                </c:pt>
                <c:pt idx="88">
                  <c:v>969.27</c:v>
                </c:pt>
                <c:pt idx="89">
                  <c:v>973.61</c:v>
                </c:pt>
                <c:pt idx="90">
                  <c:v>974.7</c:v>
                </c:pt>
                <c:pt idx="91">
                  <c:v>969.27</c:v>
                </c:pt>
                <c:pt idx="92">
                  <c:v>973.61</c:v>
                </c:pt>
                <c:pt idx="93">
                  <c:v>974.7</c:v>
                </c:pt>
                <c:pt idx="94">
                  <c:v>974.7</c:v>
                </c:pt>
                <c:pt idx="95">
                  <c:v>974.7</c:v>
                </c:pt>
                <c:pt idx="96">
                  <c:v>972.53</c:v>
                </c:pt>
                <c:pt idx="97">
                  <c:v>969.27</c:v>
                </c:pt>
                <c:pt idx="98">
                  <c:v>976.87</c:v>
                </c:pt>
                <c:pt idx="99">
                  <c:v>976.87</c:v>
                </c:pt>
                <c:pt idx="100">
                  <c:v>969.27</c:v>
                </c:pt>
                <c:pt idx="101">
                  <c:v>969.27</c:v>
                </c:pt>
                <c:pt idx="102">
                  <c:v>974.7</c:v>
                </c:pt>
                <c:pt idx="103">
                  <c:v>964.93</c:v>
                </c:pt>
                <c:pt idx="104">
                  <c:v>974.7</c:v>
                </c:pt>
                <c:pt idx="105">
                  <c:v>964.93</c:v>
                </c:pt>
                <c:pt idx="106">
                  <c:v>974.7</c:v>
                </c:pt>
                <c:pt idx="107">
                  <c:v>974.7</c:v>
                </c:pt>
                <c:pt idx="108">
                  <c:v>969.27</c:v>
                </c:pt>
                <c:pt idx="109">
                  <c:v>974.7</c:v>
                </c:pt>
                <c:pt idx="110">
                  <c:v>970.36</c:v>
                </c:pt>
                <c:pt idx="111">
                  <c:v>964.93</c:v>
                </c:pt>
                <c:pt idx="112">
                  <c:v>964.93</c:v>
                </c:pt>
                <c:pt idx="113">
                  <c:v>969.27</c:v>
                </c:pt>
                <c:pt idx="114">
                  <c:v>969.27</c:v>
                </c:pt>
                <c:pt idx="115">
                  <c:v>974.7</c:v>
                </c:pt>
                <c:pt idx="116">
                  <c:v>964.93</c:v>
                </c:pt>
                <c:pt idx="117">
                  <c:v>967.1</c:v>
                </c:pt>
                <c:pt idx="118">
                  <c:v>973.61</c:v>
                </c:pt>
                <c:pt idx="119">
                  <c:v>966.02</c:v>
                </c:pt>
                <c:pt idx="120">
                  <c:v>971.44</c:v>
                </c:pt>
                <c:pt idx="121">
                  <c:v>971.44</c:v>
                </c:pt>
                <c:pt idx="122">
                  <c:v>974.7</c:v>
                </c:pt>
                <c:pt idx="123">
                  <c:v>973.61</c:v>
                </c:pt>
                <c:pt idx="124">
                  <c:v>974.7</c:v>
                </c:pt>
                <c:pt idx="125">
                  <c:v>974.7</c:v>
                </c:pt>
                <c:pt idx="126">
                  <c:v>964.93</c:v>
                </c:pt>
                <c:pt idx="127">
                  <c:v>964.93</c:v>
                </c:pt>
                <c:pt idx="128">
                  <c:v>973.61</c:v>
                </c:pt>
                <c:pt idx="129">
                  <c:v>966.02</c:v>
                </c:pt>
                <c:pt idx="130">
                  <c:v>972.53</c:v>
                </c:pt>
                <c:pt idx="131">
                  <c:v>964.93</c:v>
                </c:pt>
                <c:pt idx="132">
                  <c:v>964.93</c:v>
                </c:pt>
                <c:pt idx="133">
                  <c:v>971.44</c:v>
                </c:pt>
                <c:pt idx="134">
                  <c:v>968.19</c:v>
                </c:pt>
                <c:pt idx="135">
                  <c:v>970.36</c:v>
                </c:pt>
                <c:pt idx="136">
                  <c:v>964.93</c:v>
                </c:pt>
                <c:pt idx="137">
                  <c:v>971.44</c:v>
                </c:pt>
                <c:pt idx="138">
                  <c:v>973.61</c:v>
                </c:pt>
                <c:pt idx="139">
                  <c:v>972.53</c:v>
                </c:pt>
                <c:pt idx="140">
                  <c:v>968.19</c:v>
                </c:pt>
                <c:pt idx="141">
                  <c:v>964.93</c:v>
                </c:pt>
                <c:pt idx="142">
                  <c:v>964.93</c:v>
                </c:pt>
                <c:pt idx="143">
                  <c:v>968.19</c:v>
                </c:pt>
                <c:pt idx="144">
                  <c:v>973.61</c:v>
                </c:pt>
                <c:pt idx="145">
                  <c:v>964.93</c:v>
                </c:pt>
                <c:pt idx="146">
                  <c:v>968.19</c:v>
                </c:pt>
                <c:pt idx="147">
                  <c:v>964.93</c:v>
                </c:pt>
                <c:pt idx="148">
                  <c:v>964.93</c:v>
                </c:pt>
                <c:pt idx="149">
                  <c:v>971.44</c:v>
                </c:pt>
                <c:pt idx="150">
                  <c:v>964.93</c:v>
                </c:pt>
                <c:pt idx="151">
                  <c:v>973.61</c:v>
                </c:pt>
                <c:pt idx="152">
                  <c:v>974.7</c:v>
                </c:pt>
                <c:pt idx="153">
                  <c:v>964.93</c:v>
                </c:pt>
                <c:pt idx="154">
                  <c:v>969.27</c:v>
                </c:pt>
                <c:pt idx="155">
                  <c:v>971.44</c:v>
                </c:pt>
                <c:pt idx="156">
                  <c:v>964.93</c:v>
                </c:pt>
                <c:pt idx="157">
                  <c:v>964.93</c:v>
                </c:pt>
                <c:pt idx="158">
                  <c:v>973.61</c:v>
                </c:pt>
                <c:pt idx="159">
                  <c:v>973.61</c:v>
                </c:pt>
                <c:pt idx="160">
                  <c:v>973.61</c:v>
                </c:pt>
                <c:pt idx="161">
                  <c:v>970.36</c:v>
                </c:pt>
                <c:pt idx="162">
                  <c:v>973.61</c:v>
                </c:pt>
                <c:pt idx="163">
                  <c:v>969.27</c:v>
                </c:pt>
                <c:pt idx="164">
                  <c:v>964.93</c:v>
                </c:pt>
                <c:pt idx="165">
                  <c:v>969.27</c:v>
                </c:pt>
                <c:pt idx="166">
                  <c:v>976.87</c:v>
                </c:pt>
                <c:pt idx="167">
                  <c:v>964.93</c:v>
                </c:pt>
                <c:pt idx="168">
                  <c:v>974.7</c:v>
                </c:pt>
                <c:pt idx="169">
                  <c:v>974.7</c:v>
                </c:pt>
                <c:pt idx="170">
                  <c:v>974.7</c:v>
                </c:pt>
                <c:pt idx="171">
                  <c:v>974.7</c:v>
                </c:pt>
                <c:pt idx="172">
                  <c:v>971.44</c:v>
                </c:pt>
                <c:pt idx="173">
                  <c:v>976.87</c:v>
                </c:pt>
                <c:pt idx="174">
                  <c:v>969.27</c:v>
                </c:pt>
                <c:pt idx="175">
                  <c:v>964.93</c:v>
                </c:pt>
                <c:pt idx="176">
                  <c:v>971.44</c:v>
                </c:pt>
                <c:pt idx="177">
                  <c:v>974.7</c:v>
                </c:pt>
                <c:pt idx="178">
                  <c:v>974.7</c:v>
                </c:pt>
                <c:pt idx="179">
                  <c:v>969.27</c:v>
                </c:pt>
                <c:pt idx="180">
                  <c:v>976.87</c:v>
                </c:pt>
                <c:pt idx="181">
                  <c:v>969.27</c:v>
                </c:pt>
                <c:pt idx="182">
                  <c:v>974.7</c:v>
                </c:pt>
                <c:pt idx="183">
                  <c:v>974.7</c:v>
                </c:pt>
                <c:pt idx="184">
                  <c:v>969.27</c:v>
                </c:pt>
                <c:pt idx="185">
                  <c:v>973.61</c:v>
                </c:pt>
                <c:pt idx="186">
                  <c:v>969.27</c:v>
                </c:pt>
                <c:pt idx="187">
                  <c:v>974.7</c:v>
                </c:pt>
                <c:pt idx="188">
                  <c:v>969.27</c:v>
                </c:pt>
                <c:pt idx="189">
                  <c:v>976.87</c:v>
                </c:pt>
                <c:pt idx="190">
                  <c:v>974.7</c:v>
                </c:pt>
                <c:pt idx="191">
                  <c:v>971.44</c:v>
                </c:pt>
                <c:pt idx="192">
                  <c:v>970.36</c:v>
                </c:pt>
                <c:pt idx="193">
                  <c:v>969.27</c:v>
                </c:pt>
                <c:pt idx="194">
                  <c:v>974.7</c:v>
                </c:pt>
                <c:pt idx="195">
                  <c:v>969.27</c:v>
                </c:pt>
                <c:pt idx="196">
                  <c:v>969.27</c:v>
                </c:pt>
                <c:pt idx="197">
                  <c:v>971.44</c:v>
                </c:pt>
                <c:pt idx="198">
                  <c:v>969.27</c:v>
                </c:pt>
                <c:pt idx="199">
                  <c:v>976.87</c:v>
                </c:pt>
                <c:pt idx="200">
                  <c:v>969.27</c:v>
                </c:pt>
                <c:pt idx="201">
                  <c:v>975.78</c:v>
                </c:pt>
                <c:pt idx="202">
                  <c:v>972.53</c:v>
                </c:pt>
                <c:pt idx="203">
                  <c:v>974.7</c:v>
                </c:pt>
                <c:pt idx="204">
                  <c:v>969.27</c:v>
                </c:pt>
                <c:pt idx="205">
                  <c:v>975.78</c:v>
                </c:pt>
                <c:pt idx="206">
                  <c:v>969.27</c:v>
                </c:pt>
                <c:pt idx="207">
                  <c:v>970.36</c:v>
                </c:pt>
                <c:pt idx="208">
                  <c:v>975.78</c:v>
                </c:pt>
                <c:pt idx="209">
                  <c:v>976.87</c:v>
                </c:pt>
                <c:pt idx="210">
                  <c:v>973.61</c:v>
                </c:pt>
                <c:pt idx="211">
                  <c:v>971.44</c:v>
                </c:pt>
                <c:pt idx="212">
                  <c:v>971.44</c:v>
                </c:pt>
                <c:pt idx="213">
                  <c:v>969.27</c:v>
                </c:pt>
                <c:pt idx="214">
                  <c:v>971.44</c:v>
                </c:pt>
                <c:pt idx="215">
                  <c:v>969.27</c:v>
                </c:pt>
                <c:pt idx="216">
                  <c:v>976.87</c:v>
                </c:pt>
                <c:pt idx="217">
                  <c:v>974.7</c:v>
                </c:pt>
                <c:pt idx="218">
                  <c:v>975.78</c:v>
                </c:pt>
                <c:pt idx="219">
                  <c:v>974.7</c:v>
                </c:pt>
                <c:pt idx="220">
                  <c:v>974.7</c:v>
                </c:pt>
                <c:pt idx="221">
                  <c:v>969.27</c:v>
                </c:pt>
                <c:pt idx="222">
                  <c:v>969.27</c:v>
                </c:pt>
                <c:pt idx="223">
                  <c:v>971.44</c:v>
                </c:pt>
                <c:pt idx="224">
                  <c:v>969.27</c:v>
                </c:pt>
                <c:pt idx="225">
                  <c:v>974.7</c:v>
                </c:pt>
                <c:pt idx="226">
                  <c:v>971.44</c:v>
                </c:pt>
                <c:pt idx="227">
                  <c:v>971.44</c:v>
                </c:pt>
                <c:pt idx="228">
                  <c:v>976.87</c:v>
                </c:pt>
                <c:pt idx="229">
                  <c:v>975.78</c:v>
                </c:pt>
                <c:pt idx="230">
                  <c:v>969.27</c:v>
                </c:pt>
                <c:pt idx="231">
                  <c:v>973.61</c:v>
                </c:pt>
                <c:pt idx="232">
                  <c:v>970.36</c:v>
                </c:pt>
                <c:pt idx="233">
                  <c:v>969.27</c:v>
                </c:pt>
                <c:pt idx="234">
                  <c:v>976.87</c:v>
                </c:pt>
                <c:pt idx="235">
                  <c:v>975.78</c:v>
                </c:pt>
                <c:pt idx="236">
                  <c:v>971.44</c:v>
                </c:pt>
                <c:pt idx="237">
                  <c:v>976.87</c:v>
                </c:pt>
                <c:pt idx="238">
                  <c:v>976.87</c:v>
                </c:pt>
                <c:pt idx="239">
                  <c:v>969.27</c:v>
                </c:pt>
                <c:pt idx="240">
                  <c:v>969.27</c:v>
                </c:pt>
                <c:pt idx="241">
                  <c:v>973.61</c:v>
                </c:pt>
                <c:pt idx="242">
                  <c:v>976.87</c:v>
                </c:pt>
                <c:pt idx="243">
                  <c:v>969.27</c:v>
                </c:pt>
                <c:pt idx="244">
                  <c:v>974.7</c:v>
                </c:pt>
                <c:pt idx="245">
                  <c:v>974.7</c:v>
                </c:pt>
                <c:pt idx="246">
                  <c:v>972.53</c:v>
                </c:pt>
                <c:pt idx="247">
                  <c:v>970.36</c:v>
                </c:pt>
                <c:pt idx="248">
                  <c:v>976.87</c:v>
                </c:pt>
                <c:pt idx="249">
                  <c:v>969.27</c:v>
                </c:pt>
                <c:pt idx="250">
                  <c:v>974.7</c:v>
                </c:pt>
                <c:pt idx="251">
                  <c:v>974.7</c:v>
                </c:pt>
                <c:pt idx="252">
                  <c:v>971.44</c:v>
                </c:pt>
                <c:pt idx="253">
                  <c:v>969.27</c:v>
                </c:pt>
                <c:pt idx="254">
                  <c:v>969.27</c:v>
                </c:pt>
                <c:pt idx="255">
                  <c:v>971.44</c:v>
                </c:pt>
                <c:pt idx="256">
                  <c:v>974.7</c:v>
                </c:pt>
                <c:pt idx="257">
                  <c:v>974.7</c:v>
                </c:pt>
                <c:pt idx="258">
                  <c:v>974.7</c:v>
                </c:pt>
                <c:pt idx="259">
                  <c:v>971.44</c:v>
                </c:pt>
                <c:pt idx="260">
                  <c:v>975.78</c:v>
                </c:pt>
                <c:pt idx="261">
                  <c:v>971.44</c:v>
                </c:pt>
                <c:pt idx="262">
                  <c:v>976.87</c:v>
                </c:pt>
                <c:pt idx="263">
                  <c:v>969.27</c:v>
                </c:pt>
                <c:pt idx="264">
                  <c:v>969.27</c:v>
                </c:pt>
                <c:pt idx="265">
                  <c:v>976.87</c:v>
                </c:pt>
                <c:pt idx="266">
                  <c:v>971.44</c:v>
                </c:pt>
                <c:pt idx="267">
                  <c:v>970.36</c:v>
                </c:pt>
                <c:pt idx="268">
                  <c:v>974.7</c:v>
                </c:pt>
                <c:pt idx="269">
                  <c:v>976.87</c:v>
                </c:pt>
                <c:pt idx="270">
                  <c:v>974.7</c:v>
                </c:pt>
                <c:pt idx="271">
                  <c:v>974.7</c:v>
                </c:pt>
                <c:pt idx="272">
                  <c:v>969.27</c:v>
                </c:pt>
                <c:pt idx="273">
                  <c:v>976.87</c:v>
                </c:pt>
                <c:pt idx="274">
                  <c:v>970.36</c:v>
                </c:pt>
                <c:pt idx="275">
                  <c:v>976.87</c:v>
                </c:pt>
                <c:pt idx="276">
                  <c:v>976.87</c:v>
                </c:pt>
                <c:pt idx="277">
                  <c:v>975.78</c:v>
                </c:pt>
                <c:pt idx="278">
                  <c:v>974.7</c:v>
                </c:pt>
                <c:pt idx="279">
                  <c:v>973.61</c:v>
                </c:pt>
                <c:pt idx="280">
                  <c:v>973.61</c:v>
                </c:pt>
                <c:pt idx="281">
                  <c:v>969.27</c:v>
                </c:pt>
                <c:pt idx="282">
                  <c:v>976.87</c:v>
                </c:pt>
                <c:pt idx="283">
                  <c:v>969.27</c:v>
                </c:pt>
                <c:pt idx="284">
                  <c:v>974.7</c:v>
                </c:pt>
                <c:pt idx="285">
                  <c:v>969.27</c:v>
                </c:pt>
                <c:pt idx="286">
                  <c:v>976.87</c:v>
                </c:pt>
                <c:pt idx="287">
                  <c:v>971.44</c:v>
                </c:pt>
                <c:pt idx="288">
                  <c:v>969.27</c:v>
                </c:pt>
                <c:pt idx="289">
                  <c:v>969.27</c:v>
                </c:pt>
                <c:pt idx="290">
                  <c:v>970.36</c:v>
                </c:pt>
                <c:pt idx="291">
                  <c:v>974.7</c:v>
                </c:pt>
                <c:pt idx="292">
                  <c:v>974.7</c:v>
                </c:pt>
                <c:pt idx="293">
                  <c:v>974.7</c:v>
                </c:pt>
                <c:pt idx="294">
                  <c:v>974.7</c:v>
                </c:pt>
                <c:pt idx="295">
                  <c:v>970.36</c:v>
                </c:pt>
                <c:pt idx="296">
                  <c:v>971.44</c:v>
                </c:pt>
                <c:pt idx="297">
                  <c:v>964.93</c:v>
                </c:pt>
                <c:pt idx="298">
                  <c:v>969.27</c:v>
                </c:pt>
                <c:pt idx="299">
                  <c:v>974.7</c:v>
                </c:pt>
                <c:pt idx="300">
                  <c:v>974.7</c:v>
                </c:pt>
                <c:pt idx="301">
                  <c:v>970.36</c:v>
                </c:pt>
                <c:pt idx="302">
                  <c:v>964.93</c:v>
                </c:pt>
                <c:pt idx="303">
                  <c:v>973.61</c:v>
                </c:pt>
                <c:pt idx="304">
                  <c:v>969.27</c:v>
                </c:pt>
                <c:pt idx="305">
                  <c:v>969.27</c:v>
                </c:pt>
                <c:pt idx="306">
                  <c:v>970.36</c:v>
                </c:pt>
                <c:pt idx="307">
                  <c:v>969.27</c:v>
                </c:pt>
                <c:pt idx="308">
                  <c:v>971.44</c:v>
                </c:pt>
                <c:pt idx="309">
                  <c:v>967.1</c:v>
                </c:pt>
                <c:pt idx="310">
                  <c:v>971.44</c:v>
                </c:pt>
                <c:pt idx="311">
                  <c:v>973.61</c:v>
                </c:pt>
                <c:pt idx="312">
                  <c:v>964.93</c:v>
                </c:pt>
                <c:pt idx="313">
                  <c:v>974.7</c:v>
                </c:pt>
                <c:pt idx="314">
                  <c:v>969.27</c:v>
                </c:pt>
                <c:pt idx="315">
                  <c:v>976.87</c:v>
                </c:pt>
                <c:pt idx="316">
                  <c:v>976.87</c:v>
                </c:pt>
                <c:pt idx="317">
                  <c:v>969.27</c:v>
                </c:pt>
                <c:pt idx="318">
                  <c:v>971.44</c:v>
                </c:pt>
                <c:pt idx="319">
                  <c:v>964.93</c:v>
                </c:pt>
                <c:pt idx="320">
                  <c:v>973.61</c:v>
                </c:pt>
                <c:pt idx="321">
                  <c:v>975.78</c:v>
                </c:pt>
                <c:pt idx="322">
                  <c:v>981.21</c:v>
                </c:pt>
                <c:pt idx="323">
                  <c:v>969.27</c:v>
                </c:pt>
                <c:pt idx="324">
                  <c:v>976.87</c:v>
                </c:pt>
                <c:pt idx="325">
                  <c:v>981.21</c:v>
                </c:pt>
                <c:pt idx="326">
                  <c:v>971.44</c:v>
                </c:pt>
                <c:pt idx="327">
                  <c:v>975.78</c:v>
                </c:pt>
                <c:pt idx="328">
                  <c:v>972.53</c:v>
                </c:pt>
                <c:pt idx="329">
                  <c:v>972.53</c:v>
                </c:pt>
                <c:pt idx="330">
                  <c:v>980.12</c:v>
                </c:pt>
                <c:pt idx="331">
                  <c:v>973.61</c:v>
                </c:pt>
                <c:pt idx="332">
                  <c:v>969.27</c:v>
                </c:pt>
                <c:pt idx="333">
                  <c:v>969.27</c:v>
                </c:pt>
                <c:pt idx="334">
                  <c:v>971.44</c:v>
                </c:pt>
                <c:pt idx="335">
                  <c:v>977.95</c:v>
                </c:pt>
                <c:pt idx="336">
                  <c:v>981.21</c:v>
                </c:pt>
                <c:pt idx="337">
                  <c:v>974.7</c:v>
                </c:pt>
                <c:pt idx="338">
                  <c:v>977.95</c:v>
                </c:pt>
                <c:pt idx="339">
                  <c:v>975.78</c:v>
                </c:pt>
                <c:pt idx="340">
                  <c:v>976.87</c:v>
                </c:pt>
                <c:pt idx="341">
                  <c:v>973.61</c:v>
                </c:pt>
                <c:pt idx="342">
                  <c:v>976.87</c:v>
                </c:pt>
                <c:pt idx="343">
                  <c:v>971.44</c:v>
                </c:pt>
                <c:pt idx="344">
                  <c:v>981.21</c:v>
                </c:pt>
                <c:pt idx="345">
                  <c:v>981.21</c:v>
                </c:pt>
                <c:pt idx="346">
                  <c:v>976.87</c:v>
                </c:pt>
                <c:pt idx="347">
                  <c:v>971.44</c:v>
                </c:pt>
                <c:pt idx="348">
                  <c:v>983.38</c:v>
                </c:pt>
                <c:pt idx="349">
                  <c:v>971.44</c:v>
                </c:pt>
                <c:pt idx="350">
                  <c:v>971.44</c:v>
                </c:pt>
                <c:pt idx="351">
                  <c:v>982.29</c:v>
                </c:pt>
                <c:pt idx="352">
                  <c:v>992.06</c:v>
                </c:pt>
                <c:pt idx="353">
                  <c:v>982.29</c:v>
                </c:pt>
                <c:pt idx="354">
                  <c:v>988.8</c:v>
                </c:pt>
                <c:pt idx="355">
                  <c:v>982.29</c:v>
                </c:pt>
                <c:pt idx="356">
                  <c:v>989.89</c:v>
                </c:pt>
                <c:pt idx="357">
                  <c:v>989.89</c:v>
                </c:pt>
                <c:pt idx="358">
                  <c:v>989.89</c:v>
                </c:pt>
                <c:pt idx="359">
                  <c:v>994.23</c:v>
                </c:pt>
                <c:pt idx="360">
                  <c:v>994.23</c:v>
                </c:pt>
                <c:pt idx="361">
                  <c:v>994.23</c:v>
                </c:pt>
                <c:pt idx="362">
                  <c:v>989.89</c:v>
                </c:pt>
                <c:pt idx="363">
                  <c:v>989.89</c:v>
                </c:pt>
                <c:pt idx="364">
                  <c:v>990.97</c:v>
                </c:pt>
                <c:pt idx="365">
                  <c:v>1000.74</c:v>
                </c:pt>
                <c:pt idx="366">
                  <c:v>997.48</c:v>
                </c:pt>
                <c:pt idx="367">
                  <c:v>998.57</c:v>
                </c:pt>
                <c:pt idx="368">
                  <c:v>998.57</c:v>
                </c:pt>
                <c:pt idx="369">
                  <c:v>990.97</c:v>
                </c:pt>
                <c:pt idx="370">
                  <c:v>995.31</c:v>
                </c:pt>
                <c:pt idx="371">
                  <c:v>998.57</c:v>
                </c:pt>
                <c:pt idx="372">
                  <c:v>998.57</c:v>
                </c:pt>
                <c:pt idx="373">
                  <c:v>1002.91</c:v>
                </c:pt>
                <c:pt idx="374">
                  <c:v>1002.91</c:v>
                </c:pt>
                <c:pt idx="375">
                  <c:v>1001.82</c:v>
                </c:pt>
                <c:pt idx="376">
                  <c:v>1002.91</c:v>
                </c:pt>
                <c:pt idx="377">
                  <c:v>999.65</c:v>
                </c:pt>
                <c:pt idx="378">
                  <c:v>1007.25</c:v>
                </c:pt>
                <c:pt idx="379">
                  <c:v>1005.08</c:v>
                </c:pt>
                <c:pt idx="380">
                  <c:v>999.65</c:v>
                </c:pt>
                <c:pt idx="381">
                  <c:v>1008.33</c:v>
                </c:pt>
                <c:pt idx="382">
                  <c:v>1010.5</c:v>
                </c:pt>
                <c:pt idx="383">
                  <c:v>1010.5</c:v>
                </c:pt>
                <c:pt idx="384">
                  <c:v>1011.59</c:v>
                </c:pt>
                <c:pt idx="385">
                  <c:v>1007.25</c:v>
                </c:pt>
                <c:pt idx="386">
                  <c:v>1010.5</c:v>
                </c:pt>
                <c:pt idx="387">
                  <c:v>1010.5</c:v>
                </c:pt>
                <c:pt idx="388">
                  <c:v>1011.59</c:v>
                </c:pt>
                <c:pt idx="389">
                  <c:v>1010.5</c:v>
                </c:pt>
                <c:pt idx="390">
                  <c:v>1012.67</c:v>
                </c:pt>
                <c:pt idx="391">
                  <c:v>1012.67</c:v>
                </c:pt>
                <c:pt idx="392">
                  <c:v>1015.93</c:v>
                </c:pt>
                <c:pt idx="393">
                  <c:v>1008.33</c:v>
                </c:pt>
                <c:pt idx="394">
                  <c:v>1008.33</c:v>
                </c:pt>
                <c:pt idx="395">
                  <c:v>1020.27</c:v>
                </c:pt>
                <c:pt idx="396">
                  <c:v>1012.67</c:v>
                </c:pt>
                <c:pt idx="397">
                  <c:v>1014.84</c:v>
                </c:pt>
                <c:pt idx="398">
                  <c:v>1020.27</c:v>
                </c:pt>
                <c:pt idx="399">
                  <c:v>1020.27</c:v>
                </c:pt>
                <c:pt idx="400">
                  <c:v>1014.84</c:v>
                </c:pt>
                <c:pt idx="401">
                  <c:v>1012.67</c:v>
                </c:pt>
                <c:pt idx="402">
                  <c:v>1012.67</c:v>
                </c:pt>
                <c:pt idx="403">
                  <c:v>1020.27</c:v>
                </c:pt>
                <c:pt idx="404">
                  <c:v>1020.27</c:v>
                </c:pt>
                <c:pt idx="405">
                  <c:v>1019.18</c:v>
                </c:pt>
                <c:pt idx="406">
                  <c:v>1021.35</c:v>
                </c:pt>
                <c:pt idx="407">
                  <c:v>1026.78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647416"/>
        <c:axId val="191647808"/>
      </c:scatterChart>
      <c:scatterChart>
        <c:scatterStyle val="lineMarker"/>
        <c:varyColors val="0"/>
        <c:ser>
          <c:idx val="1"/>
          <c:order val="1"/>
          <c:tx>
            <c:v>Thermistor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Data!$B$2:$B$409</c:f>
              <c:numCache>
                <c:formatCode>General</c:formatCode>
                <c:ptCount val="408"/>
                <c:pt idx="0">
                  <c:v>27.62</c:v>
                </c:pt>
                <c:pt idx="1">
                  <c:v>27.33</c:v>
                </c:pt>
                <c:pt idx="2">
                  <c:v>27.33</c:v>
                </c:pt>
                <c:pt idx="3">
                  <c:v>28.07</c:v>
                </c:pt>
                <c:pt idx="4">
                  <c:v>28.67</c:v>
                </c:pt>
                <c:pt idx="5">
                  <c:v>28.67</c:v>
                </c:pt>
                <c:pt idx="6">
                  <c:v>27.62</c:v>
                </c:pt>
                <c:pt idx="7">
                  <c:v>27.48</c:v>
                </c:pt>
                <c:pt idx="8">
                  <c:v>28.37</c:v>
                </c:pt>
                <c:pt idx="9">
                  <c:v>28.67</c:v>
                </c:pt>
                <c:pt idx="10">
                  <c:v>27.33</c:v>
                </c:pt>
                <c:pt idx="11">
                  <c:v>28.07</c:v>
                </c:pt>
                <c:pt idx="12">
                  <c:v>27.62</c:v>
                </c:pt>
                <c:pt idx="13">
                  <c:v>28.07</c:v>
                </c:pt>
                <c:pt idx="14">
                  <c:v>28.67</c:v>
                </c:pt>
                <c:pt idx="15">
                  <c:v>27.33</c:v>
                </c:pt>
                <c:pt idx="16">
                  <c:v>27.48</c:v>
                </c:pt>
                <c:pt idx="17">
                  <c:v>27.33</c:v>
                </c:pt>
                <c:pt idx="18">
                  <c:v>28.67</c:v>
                </c:pt>
                <c:pt idx="19">
                  <c:v>28.37</c:v>
                </c:pt>
                <c:pt idx="20">
                  <c:v>27.33</c:v>
                </c:pt>
                <c:pt idx="21">
                  <c:v>28.07</c:v>
                </c:pt>
                <c:pt idx="22">
                  <c:v>27.62</c:v>
                </c:pt>
                <c:pt idx="23">
                  <c:v>27.33</c:v>
                </c:pt>
                <c:pt idx="24">
                  <c:v>27.33</c:v>
                </c:pt>
                <c:pt idx="25">
                  <c:v>28.07</c:v>
                </c:pt>
                <c:pt idx="26">
                  <c:v>28.67</c:v>
                </c:pt>
                <c:pt idx="27">
                  <c:v>27.62</c:v>
                </c:pt>
                <c:pt idx="28">
                  <c:v>27.33</c:v>
                </c:pt>
                <c:pt idx="29">
                  <c:v>27.62</c:v>
                </c:pt>
                <c:pt idx="30">
                  <c:v>27.62</c:v>
                </c:pt>
                <c:pt idx="31">
                  <c:v>27.62</c:v>
                </c:pt>
                <c:pt idx="32">
                  <c:v>27.48</c:v>
                </c:pt>
                <c:pt idx="33">
                  <c:v>27.62</c:v>
                </c:pt>
                <c:pt idx="34">
                  <c:v>28.07</c:v>
                </c:pt>
                <c:pt idx="35">
                  <c:v>28.37</c:v>
                </c:pt>
                <c:pt idx="36">
                  <c:v>28.07</c:v>
                </c:pt>
                <c:pt idx="37">
                  <c:v>28.67</c:v>
                </c:pt>
                <c:pt idx="38">
                  <c:v>27.33</c:v>
                </c:pt>
                <c:pt idx="39">
                  <c:v>27.33</c:v>
                </c:pt>
                <c:pt idx="40">
                  <c:v>27.33</c:v>
                </c:pt>
                <c:pt idx="41">
                  <c:v>28.67</c:v>
                </c:pt>
                <c:pt idx="42">
                  <c:v>28.67</c:v>
                </c:pt>
                <c:pt idx="43">
                  <c:v>27.48</c:v>
                </c:pt>
                <c:pt idx="44">
                  <c:v>27.62</c:v>
                </c:pt>
                <c:pt idx="45">
                  <c:v>27.62</c:v>
                </c:pt>
                <c:pt idx="46">
                  <c:v>28.37</c:v>
                </c:pt>
                <c:pt idx="47">
                  <c:v>28.67</c:v>
                </c:pt>
                <c:pt idx="48">
                  <c:v>28.07</c:v>
                </c:pt>
                <c:pt idx="49">
                  <c:v>28.07</c:v>
                </c:pt>
                <c:pt idx="50">
                  <c:v>28.67</c:v>
                </c:pt>
                <c:pt idx="51">
                  <c:v>27.33</c:v>
                </c:pt>
                <c:pt idx="52">
                  <c:v>28.07</c:v>
                </c:pt>
                <c:pt idx="53">
                  <c:v>28.67</c:v>
                </c:pt>
                <c:pt idx="54">
                  <c:v>27.62</c:v>
                </c:pt>
                <c:pt idx="55">
                  <c:v>27.33</c:v>
                </c:pt>
                <c:pt idx="56">
                  <c:v>28.67</c:v>
                </c:pt>
                <c:pt idx="57">
                  <c:v>28.07</c:v>
                </c:pt>
                <c:pt idx="58">
                  <c:v>28.37</c:v>
                </c:pt>
                <c:pt idx="59">
                  <c:v>27.48</c:v>
                </c:pt>
                <c:pt idx="60">
                  <c:v>28.37</c:v>
                </c:pt>
                <c:pt idx="61">
                  <c:v>28.67</c:v>
                </c:pt>
                <c:pt idx="62">
                  <c:v>27.62</c:v>
                </c:pt>
                <c:pt idx="63">
                  <c:v>28.07</c:v>
                </c:pt>
                <c:pt idx="64">
                  <c:v>28.67</c:v>
                </c:pt>
                <c:pt idx="65">
                  <c:v>28.67</c:v>
                </c:pt>
                <c:pt idx="66">
                  <c:v>27.48</c:v>
                </c:pt>
                <c:pt idx="67">
                  <c:v>27.62</c:v>
                </c:pt>
                <c:pt idx="68">
                  <c:v>27.62</c:v>
                </c:pt>
                <c:pt idx="69">
                  <c:v>28.07</c:v>
                </c:pt>
                <c:pt idx="70">
                  <c:v>27.62</c:v>
                </c:pt>
                <c:pt idx="71">
                  <c:v>27.33</c:v>
                </c:pt>
                <c:pt idx="72">
                  <c:v>27.33</c:v>
                </c:pt>
                <c:pt idx="73">
                  <c:v>28.67</c:v>
                </c:pt>
                <c:pt idx="74">
                  <c:v>28.07</c:v>
                </c:pt>
                <c:pt idx="75">
                  <c:v>27.33</c:v>
                </c:pt>
                <c:pt idx="76">
                  <c:v>27.62</c:v>
                </c:pt>
                <c:pt idx="77">
                  <c:v>28.07</c:v>
                </c:pt>
                <c:pt idx="78">
                  <c:v>27.33</c:v>
                </c:pt>
                <c:pt idx="79">
                  <c:v>28.37</c:v>
                </c:pt>
                <c:pt idx="80">
                  <c:v>27.33</c:v>
                </c:pt>
                <c:pt idx="81">
                  <c:v>26.77</c:v>
                </c:pt>
                <c:pt idx="82">
                  <c:v>27.48</c:v>
                </c:pt>
                <c:pt idx="83">
                  <c:v>26.77</c:v>
                </c:pt>
                <c:pt idx="84">
                  <c:v>27.33</c:v>
                </c:pt>
                <c:pt idx="85">
                  <c:v>28.07</c:v>
                </c:pt>
                <c:pt idx="86">
                  <c:v>27.48</c:v>
                </c:pt>
                <c:pt idx="87">
                  <c:v>27.33</c:v>
                </c:pt>
                <c:pt idx="88">
                  <c:v>26.77</c:v>
                </c:pt>
                <c:pt idx="89">
                  <c:v>27.33</c:v>
                </c:pt>
                <c:pt idx="90">
                  <c:v>27.33</c:v>
                </c:pt>
                <c:pt idx="91">
                  <c:v>27.62</c:v>
                </c:pt>
                <c:pt idx="92">
                  <c:v>28.67</c:v>
                </c:pt>
                <c:pt idx="93">
                  <c:v>27.33</c:v>
                </c:pt>
                <c:pt idx="94">
                  <c:v>27.33</c:v>
                </c:pt>
                <c:pt idx="95">
                  <c:v>28.07</c:v>
                </c:pt>
                <c:pt idx="96">
                  <c:v>28.07</c:v>
                </c:pt>
                <c:pt idx="97">
                  <c:v>26.77</c:v>
                </c:pt>
                <c:pt idx="98">
                  <c:v>27.33</c:v>
                </c:pt>
                <c:pt idx="99">
                  <c:v>27.33</c:v>
                </c:pt>
                <c:pt idx="100">
                  <c:v>27.48</c:v>
                </c:pt>
                <c:pt idx="101">
                  <c:v>27.62</c:v>
                </c:pt>
                <c:pt idx="102">
                  <c:v>27.33</c:v>
                </c:pt>
                <c:pt idx="103">
                  <c:v>26.77</c:v>
                </c:pt>
                <c:pt idx="104">
                  <c:v>27.33</c:v>
                </c:pt>
                <c:pt idx="105">
                  <c:v>26.77</c:v>
                </c:pt>
                <c:pt idx="106">
                  <c:v>28.07</c:v>
                </c:pt>
                <c:pt idx="107">
                  <c:v>28.07</c:v>
                </c:pt>
                <c:pt idx="108">
                  <c:v>26.77</c:v>
                </c:pt>
                <c:pt idx="109">
                  <c:v>28.07</c:v>
                </c:pt>
                <c:pt idx="110">
                  <c:v>27.33</c:v>
                </c:pt>
                <c:pt idx="111">
                  <c:v>27.48</c:v>
                </c:pt>
                <c:pt idx="112">
                  <c:v>27.48</c:v>
                </c:pt>
                <c:pt idx="113">
                  <c:v>27.48</c:v>
                </c:pt>
                <c:pt idx="114">
                  <c:v>27.62</c:v>
                </c:pt>
                <c:pt idx="115">
                  <c:v>27.33</c:v>
                </c:pt>
                <c:pt idx="116">
                  <c:v>27.62</c:v>
                </c:pt>
                <c:pt idx="117">
                  <c:v>27.62</c:v>
                </c:pt>
                <c:pt idx="118">
                  <c:v>28.37</c:v>
                </c:pt>
                <c:pt idx="119">
                  <c:v>27.33</c:v>
                </c:pt>
                <c:pt idx="120">
                  <c:v>28.37</c:v>
                </c:pt>
                <c:pt idx="121">
                  <c:v>28.07</c:v>
                </c:pt>
                <c:pt idx="122">
                  <c:v>27.33</c:v>
                </c:pt>
                <c:pt idx="123">
                  <c:v>28.37</c:v>
                </c:pt>
                <c:pt idx="124">
                  <c:v>28.07</c:v>
                </c:pt>
                <c:pt idx="125">
                  <c:v>27.33</c:v>
                </c:pt>
                <c:pt idx="126">
                  <c:v>27.48</c:v>
                </c:pt>
                <c:pt idx="127">
                  <c:v>27.48</c:v>
                </c:pt>
                <c:pt idx="128">
                  <c:v>28.37</c:v>
                </c:pt>
                <c:pt idx="129">
                  <c:v>26.77</c:v>
                </c:pt>
                <c:pt idx="130">
                  <c:v>27.33</c:v>
                </c:pt>
                <c:pt idx="131">
                  <c:v>26.77</c:v>
                </c:pt>
                <c:pt idx="132">
                  <c:v>27.62</c:v>
                </c:pt>
                <c:pt idx="133">
                  <c:v>28.67</c:v>
                </c:pt>
                <c:pt idx="134">
                  <c:v>28.37</c:v>
                </c:pt>
                <c:pt idx="135">
                  <c:v>27.33</c:v>
                </c:pt>
                <c:pt idx="136">
                  <c:v>27.48</c:v>
                </c:pt>
                <c:pt idx="137">
                  <c:v>28.67</c:v>
                </c:pt>
                <c:pt idx="138">
                  <c:v>26.77</c:v>
                </c:pt>
                <c:pt idx="139">
                  <c:v>28.67</c:v>
                </c:pt>
                <c:pt idx="140">
                  <c:v>28.67</c:v>
                </c:pt>
                <c:pt idx="141">
                  <c:v>26.77</c:v>
                </c:pt>
                <c:pt idx="142">
                  <c:v>27.62</c:v>
                </c:pt>
                <c:pt idx="143">
                  <c:v>28.07</c:v>
                </c:pt>
                <c:pt idx="144">
                  <c:v>28.37</c:v>
                </c:pt>
                <c:pt idx="145">
                  <c:v>27.62</c:v>
                </c:pt>
                <c:pt idx="146">
                  <c:v>26.77</c:v>
                </c:pt>
                <c:pt idx="147">
                  <c:v>26.77</c:v>
                </c:pt>
                <c:pt idx="148">
                  <c:v>26.77</c:v>
                </c:pt>
                <c:pt idx="149">
                  <c:v>28.67</c:v>
                </c:pt>
                <c:pt idx="150">
                  <c:v>27.48</c:v>
                </c:pt>
                <c:pt idx="151">
                  <c:v>27.33</c:v>
                </c:pt>
                <c:pt idx="152">
                  <c:v>28.07</c:v>
                </c:pt>
                <c:pt idx="153">
                  <c:v>27.48</c:v>
                </c:pt>
                <c:pt idx="154">
                  <c:v>27.62</c:v>
                </c:pt>
                <c:pt idx="155">
                  <c:v>28.67</c:v>
                </c:pt>
                <c:pt idx="156">
                  <c:v>26.77</c:v>
                </c:pt>
                <c:pt idx="157">
                  <c:v>26.77</c:v>
                </c:pt>
                <c:pt idx="158">
                  <c:v>28.67</c:v>
                </c:pt>
                <c:pt idx="159">
                  <c:v>28.07</c:v>
                </c:pt>
                <c:pt idx="160">
                  <c:v>28.07</c:v>
                </c:pt>
                <c:pt idx="161">
                  <c:v>27.33</c:v>
                </c:pt>
                <c:pt idx="162">
                  <c:v>28.07</c:v>
                </c:pt>
                <c:pt idx="163">
                  <c:v>27.62</c:v>
                </c:pt>
                <c:pt idx="164">
                  <c:v>27.48</c:v>
                </c:pt>
                <c:pt idx="165">
                  <c:v>28.67</c:v>
                </c:pt>
                <c:pt idx="166">
                  <c:v>27.33</c:v>
                </c:pt>
                <c:pt idx="167">
                  <c:v>27.48</c:v>
                </c:pt>
                <c:pt idx="168">
                  <c:v>28.37</c:v>
                </c:pt>
                <c:pt idx="169">
                  <c:v>27.33</c:v>
                </c:pt>
                <c:pt idx="170">
                  <c:v>27.33</c:v>
                </c:pt>
                <c:pt idx="171">
                  <c:v>28.37</c:v>
                </c:pt>
                <c:pt idx="172">
                  <c:v>28.67</c:v>
                </c:pt>
                <c:pt idx="173">
                  <c:v>27.33</c:v>
                </c:pt>
                <c:pt idx="174">
                  <c:v>27.62</c:v>
                </c:pt>
                <c:pt idx="175">
                  <c:v>27.62</c:v>
                </c:pt>
                <c:pt idx="176">
                  <c:v>28.37</c:v>
                </c:pt>
                <c:pt idx="177">
                  <c:v>28.37</c:v>
                </c:pt>
                <c:pt idx="178">
                  <c:v>27.33</c:v>
                </c:pt>
                <c:pt idx="179">
                  <c:v>27.62</c:v>
                </c:pt>
                <c:pt idx="180">
                  <c:v>28.07</c:v>
                </c:pt>
                <c:pt idx="181">
                  <c:v>26.77</c:v>
                </c:pt>
                <c:pt idx="182">
                  <c:v>28.37</c:v>
                </c:pt>
                <c:pt idx="183">
                  <c:v>28.37</c:v>
                </c:pt>
                <c:pt idx="184">
                  <c:v>27.62</c:v>
                </c:pt>
                <c:pt idx="185">
                  <c:v>28.37</c:v>
                </c:pt>
                <c:pt idx="186">
                  <c:v>28.67</c:v>
                </c:pt>
                <c:pt idx="187">
                  <c:v>28.07</c:v>
                </c:pt>
                <c:pt idx="188">
                  <c:v>27.62</c:v>
                </c:pt>
                <c:pt idx="189">
                  <c:v>28.07</c:v>
                </c:pt>
                <c:pt idx="190">
                  <c:v>28.37</c:v>
                </c:pt>
                <c:pt idx="191">
                  <c:v>28.67</c:v>
                </c:pt>
                <c:pt idx="192">
                  <c:v>27.33</c:v>
                </c:pt>
                <c:pt idx="193">
                  <c:v>27.33</c:v>
                </c:pt>
                <c:pt idx="194">
                  <c:v>27.62</c:v>
                </c:pt>
                <c:pt idx="195">
                  <c:v>27.62</c:v>
                </c:pt>
                <c:pt idx="196">
                  <c:v>27.62</c:v>
                </c:pt>
                <c:pt idx="197">
                  <c:v>27.62</c:v>
                </c:pt>
                <c:pt idx="198">
                  <c:v>27.62</c:v>
                </c:pt>
                <c:pt idx="199">
                  <c:v>28.07</c:v>
                </c:pt>
                <c:pt idx="200">
                  <c:v>27.62</c:v>
                </c:pt>
                <c:pt idx="201">
                  <c:v>28.67</c:v>
                </c:pt>
                <c:pt idx="202">
                  <c:v>28.67</c:v>
                </c:pt>
                <c:pt idx="203">
                  <c:v>27.33</c:v>
                </c:pt>
                <c:pt idx="204">
                  <c:v>27.62</c:v>
                </c:pt>
                <c:pt idx="205">
                  <c:v>28.67</c:v>
                </c:pt>
                <c:pt idx="206">
                  <c:v>27.62</c:v>
                </c:pt>
                <c:pt idx="207">
                  <c:v>27.33</c:v>
                </c:pt>
                <c:pt idx="208">
                  <c:v>28.67</c:v>
                </c:pt>
                <c:pt idx="209">
                  <c:v>27.33</c:v>
                </c:pt>
                <c:pt idx="210">
                  <c:v>28.67</c:v>
                </c:pt>
                <c:pt idx="211">
                  <c:v>27.62</c:v>
                </c:pt>
                <c:pt idx="212">
                  <c:v>28.07</c:v>
                </c:pt>
                <c:pt idx="213">
                  <c:v>27.62</c:v>
                </c:pt>
                <c:pt idx="214">
                  <c:v>27.62</c:v>
                </c:pt>
                <c:pt idx="215">
                  <c:v>27.62</c:v>
                </c:pt>
                <c:pt idx="216">
                  <c:v>27.33</c:v>
                </c:pt>
                <c:pt idx="217">
                  <c:v>27.33</c:v>
                </c:pt>
                <c:pt idx="218">
                  <c:v>28.67</c:v>
                </c:pt>
                <c:pt idx="219">
                  <c:v>27.33</c:v>
                </c:pt>
                <c:pt idx="220">
                  <c:v>27.62</c:v>
                </c:pt>
                <c:pt idx="221">
                  <c:v>27.48</c:v>
                </c:pt>
                <c:pt idx="222">
                  <c:v>27.48</c:v>
                </c:pt>
                <c:pt idx="223">
                  <c:v>28.07</c:v>
                </c:pt>
                <c:pt idx="224">
                  <c:v>27.48</c:v>
                </c:pt>
                <c:pt idx="225">
                  <c:v>27.33</c:v>
                </c:pt>
                <c:pt idx="226">
                  <c:v>27.62</c:v>
                </c:pt>
                <c:pt idx="227">
                  <c:v>27.62</c:v>
                </c:pt>
                <c:pt idx="228">
                  <c:v>28.67</c:v>
                </c:pt>
                <c:pt idx="229">
                  <c:v>28.67</c:v>
                </c:pt>
                <c:pt idx="230">
                  <c:v>27.62</c:v>
                </c:pt>
                <c:pt idx="231">
                  <c:v>27.33</c:v>
                </c:pt>
                <c:pt idx="232">
                  <c:v>27.33</c:v>
                </c:pt>
                <c:pt idx="233">
                  <c:v>27.48</c:v>
                </c:pt>
                <c:pt idx="234">
                  <c:v>28.67</c:v>
                </c:pt>
                <c:pt idx="235">
                  <c:v>28.67</c:v>
                </c:pt>
                <c:pt idx="236">
                  <c:v>27.62</c:v>
                </c:pt>
                <c:pt idx="237">
                  <c:v>28.67</c:v>
                </c:pt>
                <c:pt idx="238">
                  <c:v>27.33</c:v>
                </c:pt>
                <c:pt idx="239">
                  <c:v>27.48</c:v>
                </c:pt>
                <c:pt idx="240">
                  <c:v>27.62</c:v>
                </c:pt>
                <c:pt idx="241">
                  <c:v>27.33</c:v>
                </c:pt>
                <c:pt idx="242">
                  <c:v>27.33</c:v>
                </c:pt>
                <c:pt idx="243">
                  <c:v>27.62</c:v>
                </c:pt>
                <c:pt idx="244">
                  <c:v>27.92</c:v>
                </c:pt>
                <c:pt idx="245">
                  <c:v>28.07</c:v>
                </c:pt>
                <c:pt idx="246">
                  <c:v>28.67</c:v>
                </c:pt>
                <c:pt idx="247">
                  <c:v>27.92</c:v>
                </c:pt>
                <c:pt idx="248">
                  <c:v>28.67</c:v>
                </c:pt>
                <c:pt idx="249">
                  <c:v>26.77</c:v>
                </c:pt>
                <c:pt idx="250">
                  <c:v>26.77</c:v>
                </c:pt>
                <c:pt idx="251">
                  <c:v>26.77</c:v>
                </c:pt>
                <c:pt idx="252">
                  <c:v>28.07</c:v>
                </c:pt>
                <c:pt idx="253">
                  <c:v>27.33</c:v>
                </c:pt>
                <c:pt idx="254">
                  <c:v>26.77</c:v>
                </c:pt>
                <c:pt idx="255">
                  <c:v>28.67</c:v>
                </c:pt>
                <c:pt idx="256">
                  <c:v>28.67</c:v>
                </c:pt>
                <c:pt idx="257">
                  <c:v>27.33</c:v>
                </c:pt>
                <c:pt idx="258">
                  <c:v>28.67</c:v>
                </c:pt>
                <c:pt idx="259">
                  <c:v>27.62</c:v>
                </c:pt>
                <c:pt idx="260">
                  <c:v>28.37</c:v>
                </c:pt>
                <c:pt idx="261">
                  <c:v>27.48</c:v>
                </c:pt>
                <c:pt idx="262">
                  <c:v>28.67</c:v>
                </c:pt>
                <c:pt idx="263">
                  <c:v>26.77</c:v>
                </c:pt>
                <c:pt idx="264">
                  <c:v>26.77</c:v>
                </c:pt>
                <c:pt idx="265">
                  <c:v>28.37</c:v>
                </c:pt>
                <c:pt idx="266">
                  <c:v>27.48</c:v>
                </c:pt>
                <c:pt idx="267">
                  <c:v>27.33</c:v>
                </c:pt>
                <c:pt idx="268">
                  <c:v>27.33</c:v>
                </c:pt>
                <c:pt idx="269">
                  <c:v>28.37</c:v>
                </c:pt>
                <c:pt idx="270">
                  <c:v>27.33</c:v>
                </c:pt>
                <c:pt idx="271">
                  <c:v>26.77</c:v>
                </c:pt>
                <c:pt idx="272">
                  <c:v>26.77</c:v>
                </c:pt>
                <c:pt idx="273">
                  <c:v>28.67</c:v>
                </c:pt>
                <c:pt idx="274">
                  <c:v>26.77</c:v>
                </c:pt>
                <c:pt idx="275">
                  <c:v>28.07</c:v>
                </c:pt>
                <c:pt idx="276">
                  <c:v>27.33</c:v>
                </c:pt>
                <c:pt idx="277">
                  <c:v>28.07</c:v>
                </c:pt>
                <c:pt idx="278">
                  <c:v>27.33</c:v>
                </c:pt>
                <c:pt idx="279">
                  <c:v>26.77</c:v>
                </c:pt>
                <c:pt idx="280">
                  <c:v>26.77</c:v>
                </c:pt>
                <c:pt idx="281">
                  <c:v>26.77</c:v>
                </c:pt>
                <c:pt idx="282">
                  <c:v>27.33</c:v>
                </c:pt>
                <c:pt idx="283">
                  <c:v>26.77</c:v>
                </c:pt>
                <c:pt idx="284">
                  <c:v>27.19</c:v>
                </c:pt>
                <c:pt idx="285">
                  <c:v>26.77</c:v>
                </c:pt>
                <c:pt idx="286">
                  <c:v>28.07</c:v>
                </c:pt>
                <c:pt idx="287">
                  <c:v>27.48</c:v>
                </c:pt>
                <c:pt idx="288">
                  <c:v>26.77</c:v>
                </c:pt>
                <c:pt idx="289">
                  <c:v>27.48</c:v>
                </c:pt>
                <c:pt idx="290">
                  <c:v>27.33</c:v>
                </c:pt>
                <c:pt idx="291">
                  <c:v>27.33</c:v>
                </c:pt>
                <c:pt idx="292">
                  <c:v>27.33</c:v>
                </c:pt>
                <c:pt idx="293">
                  <c:v>26.77</c:v>
                </c:pt>
                <c:pt idx="294">
                  <c:v>27.33</c:v>
                </c:pt>
                <c:pt idx="295">
                  <c:v>27.19</c:v>
                </c:pt>
                <c:pt idx="296">
                  <c:v>28.07</c:v>
                </c:pt>
                <c:pt idx="297">
                  <c:v>26.77</c:v>
                </c:pt>
                <c:pt idx="298">
                  <c:v>27.48</c:v>
                </c:pt>
                <c:pt idx="299">
                  <c:v>28.07</c:v>
                </c:pt>
                <c:pt idx="300">
                  <c:v>28.07</c:v>
                </c:pt>
                <c:pt idx="301">
                  <c:v>26.77</c:v>
                </c:pt>
                <c:pt idx="302">
                  <c:v>26.49</c:v>
                </c:pt>
                <c:pt idx="303">
                  <c:v>28.07</c:v>
                </c:pt>
                <c:pt idx="304">
                  <c:v>27.48</c:v>
                </c:pt>
                <c:pt idx="305">
                  <c:v>27.48</c:v>
                </c:pt>
                <c:pt idx="306">
                  <c:v>27.33</c:v>
                </c:pt>
                <c:pt idx="307">
                  <c:v>26.77</c:v>
                </c:pt>
                <c:pt idx="308">
                  <c:v>27.48</c:v>
                </c:pt>
                <c:pt idx="309">
                  <c:v>27.48</c:v>
                </c:pt>
                <c:pt idx="310">
                  <c:v>28.07</c:v>
                </c:pt>
                <c:pt idx="311">
                  <c:v>28.07</c:v>
                </c:pt>
                <c:pt idx="312">
                  <c:v>26.77</c:v>
                </c:pt>
                <c:pt idx="313">
                  <c:v>28.37</c:v>
                </c:pt>
                <c:pt idx="314">
                  <c:v>27.33</c:v>
                </c:pt>
                <c:pt idx="315">
                  <c:v>28.07</c:v>
                </c:pt>
                <c:pt idx="316">
                  <c:v>27.33</c:v>
                </c:pt>
                <c:pt idx="317">
                  <c:v>27.62</c:v>
                </c:pt>
                <c:pt idx="318">
                  <c:v>28.67</c:v>
                </c:pt>
                <c:pt idx="319">
                  <c:v>27.62</c:v>
                </c:pt>
                <c:pt idx="320">
                  <c:v>28.67</c:v>
                </c:pt>
                <c:pt idx="321">
                  <c:v>28.67</c:v>
                </c:pt>
                <c:pt idx="322">
                  <c:v>28.07</c:v>
                </c:pt>
                <c:pt idx="323">
                  <c:v>27.62</c:v>
                </c:pt>
                <c:pt idx="324">
                  <c:v>28.07</c:v>
                </c:pt>
                <c:pt idx="325">
                  <c:v>28.37</c:v>
                </c:pt>
                <c:pt idx="326">
                  <c:v>28.67</c:v>
                </c:pt>
                <c:pt idx="327">
                  <c:v>28.67</c:v>
                </c:pt>
                <c:pt idx="328">
                  <c:v>28.67</c:v>
                </c:pt>
                <c:pt idx="329">
                  <c:v>28.67</c:v>
                </c:pt>
                <c:pt idx="330">
                  <c:v>28.67</c:v>
                </c:pt>
                <c:pt idx="331">
                  <c:v>26.77</c:v>
                </c:pt>
                <c:pt idx="332">
                  <c:v>27.62</c:v>
                </c:pt>
                <c:pt idx="333">
                  <c:v>27.48</c:v>
                </c:pt>
                <c:pt idx="334">
                  <c:v>27.48</c:v>
                </c:pt>
                <c:pt idx="335">
                  <c:v>28.07</c:v>
                </c:pt>
                <c:pt idx="336">
                  <c:v>26.91</c:v>
                </c:pt>
                <c:pt idx="337">
                  <c:v>26.22</c:v>
                </c:pt>
                <c:pt idx="338">
                  <c:v>27.48</c:v>
                </c:pt>
                <c:pt idx="339">
                  <c:v>27.48</c:v>
                </c:pt>
                <c:pt idx="340">
                  <c:v>26.22</c:v>
                </c:pt>
                <c:pt idx="341">
                  <c:v>26.22</c:v>
                </c:pt>
                <c:pt idx="342">
                  <c:v>26.91</c:v>
                </c:pt>
                <c:pt idx="343">
                  <c:v>27.48</c:v>
                </c:pt>
                <c:pt idx="344">
                  <c:v>27.19</c:v>
                </c:pt>
                <c:pt idx="345">
                  <c:v>27.19</c:v>
                </c:pt>
                <c:pt idx="346">
                  <c:v>26.49</c:v>
                </c:pt>
                <c:pt idx="347">
                  <c:v>26.49</c:v>
                </c:pt>
                <c:pt idx="348">
                  <c:v>26.22</c:v>
                </c:pt>
                <c:pt idx="349">
                  <c:v>27.48</c:v>
                </c:pt>
                <c:pt idx="350">
                  <c:v>27.48</c:v>
                </c:pt>
                <c:pt idx="351">
                  <c:v>21.84</c:v>
                </c:pt>
                <c:pt idx="352">
                  <c:v>21.28</c:v>
                </c:pt>
                <c:pt idx="353">
                  <c:v>21.84</c:v>
                </c:pt>
                <c:pt idx="354">
                  <c:v>22.14</c:v>
                </c:pt>
                <c:pt idx="355">
                  <c:v>22.54</c:v>
                </c:pt>
                <c:pt idx="356">
                  <c:v>21.65</c:v>
                </c:pt>
                <c:pt idx="357">
                  <c:v>21.65</c:v>
                </c:pt>
                <c:pt idx="358">
                  <c:v>22.14</c:v>
                </c:pt>
                <c:pt idx="359">
                  <c:v>21.65</c:v>
                </c:pt>
                <c:pt idx="360">
                  <c:v>21.56</c:v>
                </c:pt>
                <c:pt idx="361">
                  <c:v>21.94</c:v>
                </c:pt>
                <c:pt idx="362">
                  <c:v>21.56</c:v>
                </c:pt>
                <c:pt idx="363">
                  <c:v>21.56</c:v>
                </c:pt>
                <c:pt idx="364">
                  <c:v>21.75</c:v>
                </c:pt>
                <c:pt idx="365">
                  <c:v>21.28</c:v>
                </c:pt>
                <c:pt idx="366">
                  <c:v>22.14</c:v>
                </c:pt>
                <c:pt idx="367">
                  <c:v>21.28</c:v>
                </c:pt>
                <c:pt idx="368">
                  <c:v>21.56</c:v>
                </c:pt>
                <c:pt idx="369">
                  <c:v>21.75</c:v>
                </c:pt>
                <c:pt idx="370">
                  <c:v>21.84</c:v>
                </c:pt>
                <c:pt idx="371">
                  <c:v>21.28</c:v>
                </c:pt>
                <c:pt idx="372">
                  <c:v>21.28</c:v>
                </c:pt>
                <c:pt idx="373">
                  <c:v>21.28</c:v>
                </c:pt>
                <c:pt idx="374">
                  <c:v>20.92</c:v>
                </c:pt>
                <c:pt idx="375">
                  <c:v>22.14</c:v>
                </c:pt>
                <c:pt idx="376">
                  <c:v>21.28</c:v>
                </c:pt>
                <c:pt idx="377">
                  <c:v>21.75</c:v>
                </c:pt>
                <c:pt idx="378">
                  <c:v>21.28</c:v>
                </c:pt>
                <c:pt idx="379">
                  <c:v>21.28</c:v>
                </c:pt>
                <c:pt idx="380">
                  <c:v>21.75</c:v>
                </c:pt>
                <c:pt idx="381">
                  <c:v>21.56</c:v>
                </c:pt>
                <c:pt idx="382">
                  <c:v>21.75</c:v>
                </c:pt>
                <c:pt idx="383">
                  <c:v>21.28</c:v>
                </c:pt>
                <c:pt idx="384">
                  <c:v>21.28</c:v>
                </c:pt>
                <c:pt idx="385">
                  <c:v>21.28</c:v>
                </c:pt>
                <c:pt idx="386">
                  <c:v>21.56</c:v>
                </c:pt>
                <c:pt idx="387">
                  <c:v>21.56</c:v>
                </c:pt>
                <c:pt idx="388">
                  <c:v>21.37</c:v>
                </c:pt>
                <c:pt idx="389">
                  <c:v>22.14</c:v>
                </c:pt>
                <c:pt idx="390">
                  <c:v>22.14</c:v>
                </c:pt>
                <c:pt idx="391">
                  <c:v>21.56</c:v>
                </c:pt>
                <c:pt idx="392">
                  <c:v>20.92</c:v>
                </c:pt>
                <c:pt idx="393">
                  <c:v>21.75</c:v>
                </c:pt>
                <c:pt idx="394">
                  <c:v>21.75</c:v>
                </c:pt>
                <c:pt idx="395">
                  <c:v>20.92</c:v>
                </c:pt>
                <c:pt idx="396">
                  <c:v>21.75</c:v>
                </c:pt>
                <c:pt idx="397">
                  <c:v>21.75</c:v>
                </c:pt>
                <c:pt idx="398">
                  <c:v>20.92</c:v>
                </c:pt>
                <c:pt idx="399">
                  <c:v>20.92</c:v>
                </c:pt>
                <c:pt idx="400">
                  <c:v>21.19</c:v>
                </c:pt>
                <c:pt idx="401">
                  <c:v>21.75</c:v>
                </c:pt>
                <c:pt idx="402">
                  <c:v>21.75</c:v>
                </c:pt>
                <c:pt idx="403">
                  <c:v>20.92</c:v>
                </c:pt>
                <c:pt idx="404">
                  <c:v>20.92</c:v>
                </c:pt>
                <c:pt idx="405">
                  <c:v>21.75</c:v>
                </c:pt>
                <c:pt idx="406">
                  <c:v>21.56</c:v>
                </c:pt>
                <c:pt idx="407">
                  <c:v>21.1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33544"/>
        <c:axId val="159533936"/>
      </c:scatterChart>
      <c:valAx>
        <c:axId val="191647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/>
                  <a:t>Time (s)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36646469228442202"/>
              <c:y val="0.88586058039382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7808"/>
        <c:crosses val="autoZero"/>
        <c:crossBetween val="midCat"/>
      </c:valAx>
      <c:valAx>
        <c:axId val="19164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MPX4115</a:t>
                </a:r>
                <a:r>
                  <a:rPr lang="en-US" sz="1400" b="1" baseline="0"/>
                  <a:t> Pressure (mBars)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1.3951167085768018E-2"/>
              <c:y val="0.22027681671291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7416"/>
        <c:crosses val="autoZero"/>
        <c:crossBetween val="midCat"/>
      </c:valAx>
      <c:valAx>
        <c:axId val="159533936"/>
        <c:scaling>
          <c:orientation val="minMax"/>
          <c:min val="2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Thermistor</a:t>
                </a:r>
                <a:r>
                  <a:rPr lang="en-US" sz="1400" b="1" baseline="0"/>
                  <a:t> Temp (deg C)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3544"/>
        <c:crosses val="max"/>
        <c:crossBetween val="midCat"/>
      </c:valAx>
      <c:valAx>
        <c:axId val="159533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533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04706356399244"/>
          <c:y val="0.69106583947548972"/>
          <c:w val="0.19254512874610918"/>
          <c:h val="0.1609137924820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Relative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Humidity</a:t>
            </a:r>
            <a:r>
              <a:rPr lang="en-US" sz="1600" b="1" baseline="0" dirty="0" smtClean="0"/>
              <a:t> </a:t>
            </a:r>
            <a:r>
              <a:rPr lang="en-US" sz="1600" b="1" baseline="0" dirty="0"/>
              <a:t>and Temp over time</a:t>
            </a:r>
            <a:endParaRPr lang="en-US" sz="1600" b="1" dirty="0"/>
          </a:p>
        </c:rich>
      </c:tx>
      <c:layout>
        <c:manualLayout>
          <c:xMode val="edge"/>
          <c:yMode val="edge"/>
          <c:x val="0.11251662718246075"/>
          <c:y val="2.6552864692694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Rel.Humidity Vs Time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Data!$M$2:$M$409</c:f>
              <c:numCache>
                <c:formatCode>General</c:formatCode>
                <c:ptCount val="408"/>
                <c:pt idx="0">
                  <c:v>49.85</c:v>
                </c:pt>
                <c:pt idx="1">
                  <c:v>49.36</c:v>
                </c:pt>
                <c:pt idx="2">
                  <c:v>50.97</c:v>
                </c:pt>
                <c:pt idx="3">
                  <c:v>50.49</c:v>
                </c:pt>
                <c:pt idx="4">
                  <c:v>51.46</c:v>
                </c:pt>
                <c:pt idx="5">
                  <c:v>50.65</c:v>
                </c:pt>
                <c:pt idx="6">
                  <c:v>49.52</c:v>
                </c:pt>
                <c:pt idx="7">
                  <c:v>51.29</c:v>
                </c:pt>
                <c:pt idx="8">
                  <c:v>50.49</c:v>
                </c:pt>
                <c:pt idx="9">
                  <c:v>49.68</c:v>
                </c:pt>
                <c:pt idx="10">
                  <c:v>50</c:v>
                </c:pt>
                <c:pt idx="11">
                  <c:v>50.33</c:v>
                </c:pt>
                <c:pt idx="12">
                  <c:v>51.13</c:v>
                </c:pt>
                <c:pt idx="13">
                  <c:v>49.68</c:v>
                </c:pt>
                <c:pt idx="14">
                  <c:v>50</c:v>
                </c:pt>
                <c:pt idx="15">
                  <c:v>50</c:v>
                </c:pt>
                <c:pt idx="16">
                  <c:v>50.65</c:v>
                </c:pt>
                <c:pt idx="17">
                  <c:v>50.49</c:v>
                </c:pt>
                <c:pt idx="18">
                  <c:v>50.65</c:v>
                </c:pt>
                <c:pt idx="19">
                  <c:v>50.49</c:v>
                </c:pt>
                <c:pt idx="20">
                  <c:v>50.65</c:v>
                </c:pt>
                <c:pt idx="21">
                  <c:v>50.97</c:v>
                </c:pt>
                <c:pt idx="22">
                  <c:v>51.29</c:v>
                </c:pt>
                <c:pt idx="23">
                  <c:v>49.52</c:v>
                </c:pt>
                <c:pt idx="24">
                  <c:v>49.52</c:v>
                </c:pt>
                <c:pt idx="25">
                  <c:v>50.32</c:v>
                </c:pt>
                <c:pt idx="26">
                  <c:v>50.48</c:v>
                </c:pt>
                <c:pt idx="27">
                  <c:v>51.13</c:v>
                </c:pt>
                <c:pt idx="28">
                  <c:v>49.03</c:v>
                </c:pt>
                <c:pt idx="29">
                  <c:v>49.68</c:v>
                </c:pt>
                <c:pt idx="30">
                  <c:v>48.38</c:v>
                </c:pt>
                <c:pt idx="31">
                  <c:v>48.22</c:v>
                </c:pt>
                <c:pt idx="32">
                  <c:v>47.9</c:v>
                </c:pt>
                <c:pt idx="33">
                  <c:v>47.58</c:v>
                </c:pt>
                <c:pt idx="34">
                  <c:v>47.26</c:v>
                </c:pt>
                <c:pt idx="35">
                  <c:v>48.38</c:v>
                </c:pt>
                <c:pt idx="36">
                  <c:v>48.55</c:v>
                </c:pt>
                <c:pt idx="37">
                  <c:v>47.74</c:v>
                </c:pt>
                <c:pt idx="38">
                  <c:v>48.22</c:v>
                </c:pt>
                <c:pt idx="39">
                  <c:v>53.38</c:v>
                </c:pt>
                <c:pt idx="40">
                  <c:v>49.03</c:v>
                </c:pt>
                <c:pt idx="41">
                  <c:v>48.38</c:v>
                </c:pt>
                <c:pt idx="42">
                  <c:v>47.9</c:v>
                </c:pt>
                <c:pt idx="43">
                  <c:v>48.38</c:v>
                </c:pt>
                <c:pt idx="44">
                  <c:v>48.38</c:v>
                </c:pt>
                <c:pt idx="45">
                  <c:v>48.87</c:v>
                </c:pt>
                <c:pt idx="46">
                  <c:v>48.71</c:v>
                </c:pt>
                <c:pt idx="47">
                  <c:v>48.06</c:v>
                </c:pt>
                <c:pt idx="48">
                  <c:v>48.06</c:v>
                </c:pt>
                <c:pt idx="49">
                  <c:v>47.58</c:v>
                </c:pt>
                <c:pt idx="50">
                  <c:v>48.71</c:v>
                </c:pt>
                <c:pt idx="51">
                  <c:v>49.35</c:v>
                </c:pt>
                <c:pt idx="52">
                  <c:v>48.55</c:v>
                </c:pt>
                <c:pt idx="53">
                  <c:v>48.06</c:v>
                </c:pt>
                <c:pt idx="54">
                  <c:v>48.06</c:v>
                </c:pt>
                <c:pt idx="55">
                  <c:v>47.9</c:v>
                </c:pt>
                <c:pt idx="56">
                  <c:v>48.22</c:v>
                </c:pt>
                <c:pt idx="57">
                  <c:v>49.03</c:v>
                </c:pt>
                <c:pt idx="58">
                  <c:v>48.71</c:v>
                </c:pt>
                <c:pt idx="59">
                  <c:v>48.22</c:v>
                </c:pt>
                <c:pt idx="60">
                  <c:v>48.06</c:v>
                </c:pt>
                <c:pt idx="61">
                  <c:v>47.9</c:v>
                </c:pt>
                <c:pt idx="62">
                  <c:v>48.22</c:v>
                </c:pt>
                <c:pt idx="63">
                  <c:v>47.26</c:v>
                </c:pt>
                <c:pt idx="64">
                  <c:v>46.93</c:v>
                </c:pt>
                <c:pt idx="65">
                  <c:v>48.06</c:v>
                </c:pt>
                <c:pt idx="66">
                  <c:v>46.93</c:v>
                </c:pt>
                <c:pt idx="67">
                  <c:v>47.58</c:v>
                </c:pt>
                <c:pt idx="68">
                  <c:v>48.38</c:v>
                </c:pt>
                <c:pt idx="69">
                  <c:v>47.58</c:v>
                </c:pt>
                <c:pt idx="70">
                  <c:v>47.26</c:v>
                </c:pt>
                <c:pt idx="71">
                  <c:v>47.58</c:v>
                </c:pt>
                <c:pt idx="72">
                  <c:v>48.71</c:v>
                </c:pt>
                <c:pt idx="73">
                  <c:v>49.03</c:v>
                </c:pt>
                <c:pt idx="74">
                  <c:v>46.29</c:v>
                </c:pt>
                <c:pt idx="75">
                  <c:v>48.22</c:v>
                </c:pt>
                <c:pt idx="76">
                  <c:v>48.22</c:v>
                </c:pt>
                <c:pt idx="77">
                  <c:v>46.61</c:v>
                </c:pt>
                <c:pt idx="78">
                  <c:v>48.22</c:v>
                </c:pt>
                <c:pt idx="79">
                  <c:v>47.74</c:v>
                </c:pt>
                <c:pt idx="80">
                  <c:v>47.58</c:v>
                </c:pt>
                <c:pt idx="81">
                  <c:v>48.22</c:v>
                </c:pt>
                <c:pt idx="82">
                  <c:v>47.9</c:v>
                </c:pt>
                <c:pt idx="83">
                  <c:v>48.06</c:v>
                </c:pt>
                <c:pt idx="84">
                  <c:v>48.06</c:v>
                </c:pt>
                <c:pt idx="85">
                  <c:v>47.58</c:v>
                </c:pt>
                <c:pt idx="86">
                  <c:v>47.74</c:v>
                </c:pt>
                <c:pt idx="87">
                  <c:v>48.38</c:v>
                </c:pt>
                <c:pt idx="88">
                  <c:v>47.74</c:v>
                </c:pt>
                <c:pt idx="89">
                  <c:v>47.09</c:v>
                </c:pt>
                <c:pt idx="90">
                  <c:v>47.9</c:v>
                </c:pt>
                <c:pt idx="91">
                  <c:v>48.38</c:v>
                </c:pt>
                <c:pt idx="92">
                  <c:v>48.7</c:v>
                </c:pt>
                <c:pt idx="93">
                  <c:v>46.93</c:v>
                </c:pt>
                <c:pt idx="94">
                  <c:v>47.41</c:v>
                </c:pt>
                <c:pt idx="95">
                  <c:v>46.61</c:v>
                </c:pt>
                <c:pt idx="96">
                  <c:v>47.09</c:v>
                </c:pt>
                <c:pt idx="97">
                  <c:v>47.42</c:v>
                </c:pt>
                <c:pt idx="98">
                  <c:v>47.74</c:v>
                </c:pt>
                <c:pt idx="99">
                  <c:v>46.93</c:v>
                </c:pt>
                <c:pt idx="100">
                  <c:v>48.06</c:v>
                </c:pt>
                <c:pt idx="101">
                  <c:v>47.74</c:v>
                </c:pt>
                <c:pt idx="102">
                  <c:v>47.58</c:v>
                </c:pt>
                <c:pt idx="103">
                  <c:v>46.61</c:v>
                </c:pt>
                <c:pt idx="104">
                  <c:v>44.84</c:v>
                </c:pt>
                <c:pt idx="105">
                  <c:v>46.77</c:v>
                </c:pt>
                <c:pt idx="106">
                  <c:v>48.38</c:v>
                </c:pt>
                <c:pt idx="107">
                  <c:v>47.25</c:v>
                </c:pt>
                <c:pt idx="108">
                  <c:v>45.96</c:v>
                </c:pt>
                <c:pt idx="109">
                  <c:v>46.29</c:v>
                </c:pt>
                <c:pt idx="110">
                  <c:v>46.61</c:v>
                </c:pt>
                <c:pt idx="111">
                  <c:v>45.96</c:v>
                </c:pt>
                <c:pt idx="112">
                  <c:v>48.06</c:v>
                </c:pt>
                <c:pt idx="113">
                  <c:v>45.96</c:v>
                </c:pt>
                <c:pt idx="114">
                  <c:v>46.61</c:v>
                </c:pt>
                <c:pt idx="115">
                  <c:v>47.09</c:v>
                </c:pt>
                <c:pt idx="116">
                  <c:v>48.06</c:v>
                </c:pt>
                <c:pt idx="117">
                  <c:v>47.41</c:v>
                </c:pt>
                <c:pt idx="118">
                  <c:v>47.41</c:v>
                </c:pt>
                <c:pt idx="119">
                  <c:v>49.67</c:v>
                </c:pt>
                <c:pt idx="120">
                  <c:v>46.12</c:v>
                </c:pt>
                <c:pt idx="121">
                  <c:v>45.96</c:v>
                </c:pt>
                <c:pt idx="122">
                  <c:v>46.93</c:v>
                </c:pt>
                <c:pt idx="123">
                  <c:v>46.93</c:v>
                </c:pt>
                <c:pt idx="124">
                  <c:v>46.77</c:v>
                </c:pt>
                <c:pt idx="125">
                  <c:v>45.64</c:v>
                </c:pt>
                <c:pt idx="126">
                  <c:v>46.29</c:v>
                </c:pt>
                <c:pt idx="127">
                  <c:v>47.41</c:v>
                </c:pt>
                <c:pt idx="128">
                  <c:v>46.77</c:v>
                </c:pt>
                <c:pt idx="129">
                  <c:v>46.45</c:v>
                </c:pt>
                <c:pt idx="130">
                  <c:v>47.42</c:v>
                </c:pt>
                <c:pt idx="131">
                  <c:v>45.8</c:v>
                </c:pt>
                <c:pt idx="132">
                  <c:v>46.12</c:v>
                </c:pt>
                <c:pt idx="133">
                  <c:v>46.61</c:v>
                </c:pt>
                <c:pt idx="134">
                  <c:v>46.77</c:v>
                </c:pt>
                <c:pt idx="135">
                  <c:v>45.32</c:v>
                </c:pt>
                <c:pt idx="136">
                  <c:v>46.29</c:v>
                </c:pt>
                <c:pt idx="137">
                  <c:v>47.25</c:v>
                </c:pt>
                <c:pt idx="138">
                  <c:v>46.61</c:v>
                </c:pt>
                <c:pt idx="139">
                  <c:v>46.12</c:v>
                </c:pt>
                <c:pt idx="140">
                  <c:v>46.28</c:v>
                </c:pt>
                <c:pt idx="141">
                  <c:v>46.12</c:v>
                </c:pt>
                <c:pt idx="142">
                  <c:v>45.8</c:v>
                </c:pt>
                <c:pt idx="143">
                  <c:v>46.28</c:v>
                </c:pt>
                <c:pt idx="144">
                  <c:v>46.29</c:v>
                </c:pt>
                <c:pt idx="145">
                  <c:v>46.12</c:v>
                </c:pt>
                <c:pt idx="146">
                  <c:v>47.09</c:v>
                </c:pt>
                <c:pt idx="147">
                  <c:v>44.99</c:v>
                </c:pt>
                <c:pt idx="148">
                  <c:v>47.09</c:v>
                </c:pt>
                <c:pt idx="149">
                  <c:v>46.29</c:v>
                </c:pt>
                <c:pt idx="150">
                  <c:v>45.8</c:v>
                </c:pt>
                <c:pt idx="151">
                  <c:v>46.45</c:v>
                </c:pt>
                <c:pt idx="152">
                  <c:v>47.09</c:v>
                </c:pt>
                <c:pt idx="153">
                  <c:v>47.41</c:v>
                </c:pt>
                <c:pt idx="154">
                  <c:v>46.12</c:v>
                </c:pt>
                <c:pt idx="155">
                  <c:v>45.96</c:v>
                </c:pt>
                <c:pt idx="156">
                  <c:v>44.51</c:v>
                </c:pt>
                <c:pt idx="157">
                  <c:v>44.99</c:v>
                </c:pt>
                <c:pt idx="158">
                  <c:v>45.64</c:v>
                </c:pt>
                <c:pt idx="159">
                  <c:v>46.61</c:v>
                </c:pt>
                <c:pt idx="160">
                  <c:v>47.25</c:v>
                </c:pt>
                <c:pt idx="161">
                  <c:v>46.77</c:v>
                </c:pt>
                <c:pt idx="162">
                  <c:v>46.77</c:v>
                </c:pt>
                <c:pt idx="163">
                  <c:v>46.93</c:v>
                </c:pt>
                <c:pt idx="164">
                  <c:v>45.96</c:v>
                </c:pt>
                <c:pt idx="165">
                  <c:v>47.41</c:v>
                </c:pt>
                <c:pt idx="166">
                  <c:v>46.28</c:v>
                </c:pt>
                <c:pt idx="167">
                  <c:v>44.99</c:v>
                </c:pt>
                <c:pt idx="168">
                  <c:v>44.99</c:v>
                </c:pt>
                <c:pt idx="169">
                  <c:v>46.12</c:v>
                </c:pt>
                <c:pt idx="170">
                  <c:v>46.61</c:v>
                </c:pt>
                <c:pt idx="171">
                  <c:v>46.45</c:v>
                </c:pt>
                <c:pt idx="172">
                  <c:v>46.77</c:v>
                </c:pt>
                <c:pt idx="173">
                  <c:v>45.32</c:v>
                </c:pt>
                <c:pt idx="174">
                  <c:v>46.77</c:v>
                </c:pt>
                <c:pt idx="175">
                  <c:v>46.12</c:v>
                </c:pt>
                <c:pt idx="176">
                  <c:v>45.64</c:v>
                </c:pt>
                <c:pt idx="177">
                  <c:v>46.61</c:v>
                </c:pt>
                <c:pt idx="178">
                  <c:v>45.96</c:v>
                </c:pt>
                <c:pt idx="179">
                  <c:v>45.64</c:v>
                </c:pt>
                <c:pt idx="180">
                  <c:v>46.61</c:v>
                </c:pt>
                <c:pt idx="181">
                  <c:v>47.25</c:v>
                </c:pt>
                <c:pt idx="182">
                  <c:v>47.41</c:v>
                </c:pt>
                <c:pt idx="183">
                  <c:v>47.74</c:v>
                </c:pt>
                <c:pt idx="184">
                  <c:v>46.12</c:v>
                </c:pt>
                <c:pt idx="185">
                  <c:v>47.09</c:v>
                </c:pt>
                <c:pt idx="186">
                  <c:v>45.8</c:v>
                </c:pt>
                <c:pt idx="187">
                  <c:v>47.25</c:v>
                </c:pt>
                <c:pt idx="188">
                  <c:v>46.77</c:v>
                </c:pt>
                <c:pt idx="189">
                  <c:v>47.25</c:v>
                </c:pt>
                <c:pt idx="190">
                  <c:v>46.29</c:v>
                </c:pt>
                <c:pt idx="191">
                  <c:v>46.28</c:v>
                </c:pt>
                <c:pt idx="192">
                  <c:v>47.25</c:v>
                </c:pt>
                <c:pt idx="193">
                  <c:v>47.57</c:v>
                </c:pt>
                <c:pt idx="194">
                  <c:v>47.09</c:v>
                </c:pt>
                <c:pt idx="195">
                  <c:v>46.61</c:v>
                </c:pt>
                <c:pt idx="196">
                  <c:v>46.61</c:v>
                </c:pt>
                <c:pt idx="197">
                  <c:v>46.44</c:v>
                </c:pt>
                <c:pt idx="198">
                  <c:v>47.74</c:v>
                </c:pt>
                <c:pt idx="199">
                  <c:v>46.77</c:v>
                </c:pt>
                <c:pt idx="200">
                  <c:v>45.64</c:v>
                </c:pt>
                <c:pt idx="201">
                  <c:v>45</c:v>
                </c:pt>
                <c:pt idx="202">
                  <c:v>45.8</c:v>
                </c:pt>
                <c:pt idx="203">
                  <c:v>45.48</c:v>
                </c:pt>
                <c:pt idx="204">
                  <c:v>45.81</c:v>
                </c:pt>
                <c:pt idx="205">
                  <c:v>45.8</c:v>
                </c:pt>
                <c:pt idx="206">
                  <c:v>46.45</c:v>
                </c:pt>
                <c:pt idx="207">
                  <c:v>46.77</c:v>
                </c:pt>
                <c:pt idx="208">
                  <c:v>45.64</c:v>
                </c:pt>
                <c:pt idx="209">
                  <c:v>45.64</c:v>
                </c:pt>
                <c:pt idx="210">
                  <c:v>46.29</c:v>
                </c:pt>
                <c:pt idx="211">
                  <c:v>46.45</c:v>
                </c:pt>
                <c:pt idx="212">
                  <c:v>45.97</c:v>
                </c:pt>
                <c:pt idx="213">
                  <c:v>45.65</c:v>
                </c:pt>
                <c:pt idx="214">
                  <c:v>45.81</c:v>
                </c:pt>
                <c:pt idx="215">
                  <c:v>47.09</c:v>
                </c:pt>
                <c:pt idx="216">
                  <c:v>45.8</c:v>
                </c:pt>
                <c:pt idx="217">
                  <c:v>45.32</c:v>
                </c:pt>
                <c:pt idx="218">
                  <c:v>47.09</c:v>
                </c:pt>
                <c:pt idx="219">
                  <c:v>45.48</c:v>
                </c:pt>
                <c:pt idx="220">
                  <c:v>45.96</c:v>
                </c:pt>
                <c:pt idx="221">
                  <c:v>45.32</c:v>
                </c:pt>
                <c:pt idx="222">
                  <c:v>45.32</c:v>
                </c:pt>
                <c:pt idx="223">
                  <c:v>46.13</c:v>
                </c:pt>
                <c:pt idx="224">
                  <c:v>45</c:v>
                </c:pt>
                <c:pt idx="225">
                  <c:v>46.61</c:v>
                </c:pt>
                <c:pt idx="226">
                  <c:v>46.29</c:v>
                </c:pt>
                <c:pt idx="227">
                  <c:v>45</c:v>
                </c:pt>
                <c:pt idx="228">
                  <c:v>46.45</c:v>
                </c:pt>
                <c:pt idx="229">
                  <c:v>46.13</c:v>
                </c:pt>
                <c:pt idx="230">
                  <c:v>44.84</c:v>
                </c:pt>
                <c:pt idx="231">
                  <c:v>45.97</c:v>
                </c:pt>
                <c:pt idx="232">
                  <c:v>45.8</c:v>
                </c:pt>
                <c:pt idx="233">
                  <c:v>46.45</c:v>
                </c:pt>
                <c:pt idx="234">
                  <c:v>45.97</c:v>
                </c:pt>
                <c:pt idx="235">
                  <c:v>46.45</c:v>
                </c:pt>
                <c:pt idx="236">
                  <c:v>45.64</c:v>
                </c:pt>
                <c:pt idx="237">
                  <c:v>45.48</c:v>
                </c:pt>
                <c:pt idx="238">
                  <c:v>45.8</c:v>
                </c:pt>
                <c:pt idx="239">
                  <c:v>45</c:v>
                </c:pt>
                <c:pt idx="240">
                  <c:v>44.84</c:v>
                </c:pt>
                <c:pt idx="241">
                  <c:v>46.77</c:v>
                </c:pt>
                <c:pt idx="242">
                  <c:v>45.48</c:v>
                </c:pt>
                <c:pt idx="243">
                  <c:v>45.32</c:v>
                </c:pt>
                <c:pt idx="244">
                  <c:v>46.45</c:v>
                </c:pt>
                <c:pt idx="245">
                  <c:v>46.45</c:v>
                </c:pt>
                <c:pt idx="246">
                  <c:v>45.32</c:v>
                </c:pt>
                <c:pt idx="247">
                  <c:v>45.97</c:v>
                </c:pt>
                <c:pt idx="248">
                  <c:v>45.32</c:v>
                </c:pt>
                <c:pt idx="249">
                  <c:v>46.62</c:v>
                </c:pt>
                <c:pt idx="250">
                  <c:v>47.1</c:v>
                </c:pt>
                <c:pt idx="251">
                  <c:v>47.42</c:v>
                </c:pt>
                <c:pt idx="252">
                  <c:v>45.81</c:v>
                </c:pt>
                <c:pt idx="253">
                  <c:v>45.97</c:v>
                </c:pt>
                <c:pt idx="254">
                  <c:v>48.07</c:v>
                </c:pt>
                <c:pt idx="255">
                  <c:v>46.62</c:v>
                </c:pt>
                <c:pt idx="256">
                  <c:v>47.91</c:v>
                </c:pt>
                <c:pt idx="257">
                  <c:v>46.29</c:v>
                </c:pt>
                <c:pt idx="258">
                  <c:v>46.61</c:v>
                </c:pt>
                <c:pt idx="259">
                  <c:v>46.3</c:v>
                </c:pt>
                <c:pt idx="260">
                  <c:v>46.78</c:v>
                </c:pt>
                <c:pt idx="261">
                  <c:v>45.65</c:v>
                </c:pt>
                <c:pt idx="262">
                  <c:v>46.78</c:v>
                </c:pt>
                <c:pt idx="263">
                  <c:v>46.62</c:v>
                </c:pt>
                <c:pt idx="264">
                  <c:v>46.29</c:v>
                </c:pt>
                <c:pt idx="265">
                  <c:v>48.71</c:v>
                </c:pt>
                <c:pt idx="266">
                  <c:v>46.78</c:v>
                </c:pt>
                <c:pt idx="267">
                  <c:v>47.1</c:v>
                </c:pt>
                <c:pt idx="268">
                  <c:v>46.62</c:v>
                </c:pt>
                <c:pt idx="269">
                  <c:v>47.42</c:v>
                </c:pt>
                <c:pt idx="270">
                  <c:v>47.42</c:v>
                </c:pt>
                <c:pt idx="271">
                  <c:v>47.42</c:v>
                </c:pt>
                <c:pt idx="272">
                  <c:v>46.29</c:v>
                </c:pt>
                <c:pt idx="273">
                  <c:v>46.62</c:v>
                </c:pt>
                <c:pt idx="274">
                  <c:v>47.1</c:v>
                </c:pt>
                <c:pt idx="275">
                  <c:v>47.42</c:v>
                </c:pt>
                <c:pt idx="276">
                  <c:v>45.81</c:v>
                </c:pt>
                <c:pt idx="277">
                  <c:v>45.33</c:v>
                </c:pt>
                <c:pt idx="278">
                  <c:v>46.46</c:v>
                </c:pt>
                <c:pt idx="279">
                  <c:v>46.78</c:v>
                </c:pt>
                <c:pt idx="280">
                  <c:v>45.97</c:v>
                </c:pt>
                <c:pt idx="281">
                  <c:v>45.81</c:v>
                </c:pt>
                <c:pt idx="282">
                  <c:v>45.49</c:v>
                </c:pt>
                <c:pt idx="283">
                  <c:v>46.29</c:v>
                </c:pt>
                <c:pt idx="284">
                  <c:v>43.55</c:v>
                </c:pt>
                <c:pt idx="285">
                  <c:v>45.33</c:v>
                </c:pt>
                <c:pt idx="286">
                  <c:v>45.81</c:v>
                </c:pt>
                <c:pt idx="287">
                  <c:v>44.36</c:v>
                </c:pt>
                <c:pt idx="288">
                  <c:v>46.45</c:v>
                </c:pt>
                <c:pt idx="289">
                  <c:v>45</c:v>
                </c:pt>
                <c:pt idx="290">
                  <c:v>45.49</c:v>
                </c:pt>
                <c:pt idx="291">
                  <c:v>46.13</c:v>
                </c:pt>
                <c:pt idx="292">
                  <c:v>45.81</c:v>
                </c:pt>
                <c:pt idx="293">
                  <c:v>46.45</c:v>
                </c:pt>
                <c:pt idx="294">
                  <c:v>45.33</c:v>
                </c:pt>
                <c:pt idx="295">
                  <c:v>45.33</c:v>
                </c:pt>
                <c:pt idx="296">
                  <c:v>45.65</c:v>
                </c:pt>
                <c:pt idx="297">
                  <c:v>45.97</c:v>
                </c:pt>
                <c:pt idx="298">
                  <c:v>45.81</c:v>
                </c:pt>
                <c:pt idx="299">
                  <c:v>44.36</c:v>
                </c:pt>
                <c:pt idx="300">
                  <c:v>45.16</c:v>
                </c:pt>
                <c:pt idx="301">
                  <c:v>46.78</c:v>
                </c:pt>
                <c:pt idx="302">
                  <c:v>45.49</c:v>
                </c:pt>
                <c:pt idx="303">
                  <c:v>45.81</c:v>
                </c:pt>
                <c:pt idx="304">
                  <c:v>45.81</c:v>
                </c:pt>
                <c:pt idx="305">
                  <c:v>46.13</c:v>
                </c:pt>
                <c:pt idx="306">
                  <c:v>45.33</c:v>
                </c:pt>
                <c:pt idx="307">
                  <c:v>45.97</c:v>
                </c:pt>
                <c:pt idx="308">
                  <c:v>46.46</c:v>
                </c:pt>
                <c:pt idx="309">
                  <c:v>45.01</c:v>
                </c:pt>
                <c:pt idx="310">
                  <c:v>44.68</c:v>
                </c:pt>
                <c:pt idx="311">
                  <c:v>45.17</c:v>
                </c:pt>
                <c:pt idx="312">
                  <c:v>45</c:v>
                </c:pt>
                <c:pt idx="313">
                  <c:v>44.84</c:v>
                </c:pt>
                <c:pt idx="314">
                  <c:v>44.84</c:v>
                </c:pt>
                <c:pt idx="315">
                  <c:v>45.17</c:v>
                </c:pt>
                <c:pt idx="316">
                  <c:v>45.49</c:v>
                </c:pt>
                <c:pt idx="317">
                  <c:v>45.49</c:v>
                </c:pt>
                <c:pt idx="318">
                  <c:v>44.84</c:v>
                </c:pt>
                <c:pt idx="319">
                  <c:v>45.97</c:v>
                </c:pt>
                <c:pt idx="320">
                  <c:v>45.33</c:v>
                </c:pt>
                <c:pt idx="321">
                  <c:v>44.68</c:v>
                </c:pt>
                <c:pt idx="322">
                  <c:v>45.49</c:v>
                </c:pt>
                <c:pt idx="323">
                  <c:v>45.65</c:v>
                </c:pt>
                <c:pt idx="324">
                  <c:v>44.68</c:v>
                </c:pt>
                <c:pt idx="325">
                  <c:v>45.65</c:v>
                </c:pt>
                <c:pt idx="326">
                  <c:v>45.33</c:v>
                </c:pt>
                <c:pt idx="327">
                  <c:v>45.17</c:v>
                </c:pt>
                <c:pt idx="328">
                  <c:v>45.33</c:v>
                </c:pt>
                <c:pt idx="329">
                  <c:v>45.33</c:v>
                </c:pt>
                <c:pt idx="330">
                  <c:v>45.01</c:v>
                </c:pt>
                <c:pt idx="331">
                  <c:v>45.65</c:v>
                </c:pt>
                <c:pt idx="332">
                  <c:v>46.62</c:v>
                </c:pt>
                <c:pt idx="333">
                  <c:v>46.14</c:v>
                </c:pt>
                <c:pt idx="334">
                  <c:v>48.07</c:v>
                </c:pt>
                <c:pt idx="335">
                  <c:v>45.97</c:v>
                </c:pt>
                <c:pt idx="336">
                  <c:v>47.27</c:v>
                </c:pt>
                <c:pt idx="337">
                  <c:v>47.75</c:v>
                </c:pt>
                <c:pt idx="338">
                  <c:v>47.27</c:v>
                </c:pt>
                <c:pt idx="339">
                  <c:v>46.3</c:v>
                </c:pt>
                <c:pt idx="340">
                  <c:v>46.95</c:v>
                </c:pt>
                <c:pt idx="341">
                  <c:v>48.39</c:v>
                </c:pt>
                <c:pt idx="342">
                  <c:v>46.94</c:v>
                </c:pt>
                <c:pt idx="343">
                  <c:v>47.59</c:v>
                </c:pt>
                <c:pt idx="344">
                  <c:v>46.94</c:v>
                </c:pt>
                <c:pt idx="345">
                  <c:v>48.56</c:v>
                </c:pt>
                <c:pt idx="346">
                  <c:v>48.88</c:v>
                </c:pt>
                <c:pt idx="347">
                  <c:v>47.91</c:v>
                </c:pt>
                <c:pt idx="348">
                  <c:v>49.2</c:v>
                </c:pt>
                <c:pt idx="349">
                  <c:v>49.36</c:v>
                </c:pt>
                <c:pt idx="350">
                  <c:v>50</c:v>
                </c:pt>
                <c:pt idx="351">
                  <c:v>54.73</c:v>
                </c:pt>
                <c:pt idx="352">
                  <c:v>52.3</c:v>
                </c:pt>
                <c:pt idx="353">
                  <c:v>53.43</c:v>
                </c:pt>
                <c:pt idx="354">
                  <c:v>54.39</c:v>
                </c:pt>
                <c:pt idx="355">
                  <c:v>54.06</c:v>
                </c:pt>
                <c:pt idx="356">
                  <c:v>52.93</c:v>
                </c:pt>
                <c:pt idx="357">
                  <c:v>53.73</c:v>
                </c:pt>
                <c:pt idx="358">
                  <c:v>52.6</c:v>
                </c:pt>
                <c:pt idx="359">
                  <c:v>53.56</c:v>
                </c:pt>
                <c:pt idx="360">
                  <c:v>53.88</c:v>
                </c:pt>
                <c:pt idx="361">
                  <c:v>53.07</c:v>
                </c:pt>
                <c:pt idx="362">
                  <c:v>53.55</c:v>
                </c:pt>
                <c:pt idx="363">
                  <c:v>54.19</c:v>
                </c:pt>
                <c:pt idx="364">
                  <c:v>53.54</c:v>
                </c:pt>
                <c:pt idx="365">
                  <c:v>54.18</c:v>
                </c:pt>
                <c:pt idx="366">
                  <c:v>53.21</c:v>
                </c:pt>
                <c:pt idx="367">
                  <c:v>54.65</c:v>
                </c:pt>
                <c:pt idx="368">
                  <c:v>53.2</c:v>
                </c:pt>
                <c:pt idx="369">
                  <c:v>53.68</c:v>
                </c:pt>
                <c:pt idx="370">
                  <c:v>53.19</c:v>
                </c:pt>
                <c:pt idx="371">
                  <c:v>58.65</c:v>
                </c:pt>
                <c:pt idx="372">
                  <c:v>53.19</c:v>
                </c:pt>
                <c:pt idx="373">
                  <c:v>53.02</c:v>
                </c:pt>
                <c:pt idx="374">
                  <c:v>54.46</c:v>
                </c:pt>
                <c:pt idx="375">
                  <c:v>54.14</c:v>
                </c:pt>
                <c:pt idx="376">
                  <c:v>52.69</c:v>
                </c:pt>
                <c:pt idx="377">
                  <c:v>52.84</c:v>
                </c:pt>
                <c:pt idx="378">
                  <c:v>54.61</c:v>
                </c:pt>
                <c:pt idx="379">
                  <c:v>54.12</c:v>
                </c:pt>
                <c:pt idx="380">
                  <c:v>53.15</c:v>
                </c:pt>
                <c:pt idx="381">
                  <c:v>54.76</c:v>
                </c:pt>
                <c:pt idx="382">
                  <c:v>55.23</c:v>
                </c:pt>
                <c:pt idx="383">
                  <c:v>53.62</c:v>
                </c:pt>
                <c:pt idx="384">
                  <c:v>53.94</c:v>
                </c:pt>
                <c:pt idx="385">
                  <c:v>53.62</c:v>
                </c:pt>
                <c:pt idx="386">
                  <c:v>54.09</c:v>
                </c:pt>
                <c:pt idx="387">
                  <c:v>54.09</c:v>
                </c:pt>
                <c:pt idx="388">
                  <c:v>53.6</c:v>
                </c:pt>
                <c:pt idx="389">
                  <c:v>53.44</c:v>
                </c:pt>
                <c:pt idx="390">
                  <c:v>54.08</c:v>
                </c:pt>
                <c:pt idx="391">
                  <c:v>54.56</c:v>
                </c:pt>
                <c:pt idx="392">
                  <c:v>54.71</c:v>
                </c:pt>
                <c:pt idx="393">
                  <c:v>55.67</c:v>
                </c:pt>
                <c:pt idx="394">
                  <c:v>55.67</c:v>
                </c:pt>
                <c:pt idx="395">
                  <c:v>54.86</c:v>
                </c:pt>
                <c:pt idx="396">
                  <c:v>55.98</c:v>
                </c:pt>
                <c:pt idx="397">
                  <c:v>53.57</c:v>
                </c:pt>
                <c:pt idx="398">
                  <c:v>54.37</c:v>
                </c:pt>
                <c:pt idx="399">
                  <c:v>53.4</c:v>
                </c:pt>
                <c:pt idx="400">
                  <c:v>55</c:v>
                </c:pt>
                <c:pt idx="401">
                  <c:v>55.64</c:v>
                </c:pt>
                <c:pt idx="402">
                  <c:v>55.15</c:v>
                </c:pt>
                <c:pt idx="403">
                  <c:v>53.39</c:v>
                </c:pt>
                <c:pt idx="404">
                  <c:v>55.95</c:v>
                </c:pt>
                <c:pt idx="405">
                  <c:v>54.02</c:v>
                </c:pt>
                <c:pt idx="406">
                  <c:v>54.66</c:v>
                </c:pt>
                <c:pt idx="407">
                  <c:v>54.01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32760"/>
        <c:axId val="159531192"/>
      </c:scatterChart>
      <c:scatterChart>
        <c:scatterStyle val="lineMarker"/>
        <c:varyColors val="0"/>
        <c:ser>
          <c:idx val="1"/>
          <c:order val="1"/>
          <c:tx>
            <c:v>Temp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Data!$J$2:$J$409</c:f>
              <c:numCache>
                <c:formatCode>General</c:formatCode>
                <c:ptCount val="408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  <c:pt idx="3">
                  <c:v>30.29</c:v>
                </c:pt>
                <c:pt idx="4">
                  <c:v>30.28</c:v>
                </c:pt>
                <c:pt idx="5">
                  <c:v>30.29</c:v>
                </c:pt>
                <c:pt idx="6">
                  <c:v>30.28</c:v>
                </c:pt>
                <c:pt idx="7">
                  <c:v>30.28</c:v>
                </c:pt>
                <c:pt idx="8">
                  <c:v>30.28</c:v>
                </c:pt>
                <c:pt idx="9">
                  <c:v>30.28</c:v>
                </c:pt>
                <c:pt idx="10">
                  <c:v>30.28</c:v>
                </c:pt>
                <c:pt idx="11">
                  <c:v>30.28</c:v>
                </c:pt>
                <c:pt idx="12">
                  <c:v>30.28</c:v>
                </c:pt>
                <c:pt idx="13">
                  <c:v>30.26</c:v>
                </c:pt>
                <c:pt idx="14">
                  <c:v>30.26</c:v>
                </c:pt>
                <c:pt idx="15">
                  <c:v>30.27</c:v>
                </c:pt>
                <c:pt idx="16">
                  <c:v>30.26</c:v>
                </c:pt>
                <c:pt idx="17">
                  <c:v>30.27</c:v>
                </c:pt>
                <c:pt idx="18">
                  <c:v>30.26</c:v>
                </c:pt>
                <c:pt idx="19">
                  <c:v>30.27</c:v>
                </c:pt>
                <c:pt idx="20">
                  <c:v>30.26</c:v>
                </c:pt>
                <c:pt idx="21">
                  <c:v>30.25</c:v>
                </c:pt>
                <c:pt idx="22">
                  <c:v>30.26</c:v>
                </c:pt>
                <c:pt idx="23">
                  <c:v>30.24</c:v>
                </c:pt>
                <c:pt idx="24">
                  <c:v>30.25</c:v>
                </c:pt>
                <c:pt idx="25">
                  <c:v>30.26</c:v>
                </c:pt>
                <c:pt idx="26">
                  <c:v>30.25</c:v>
                </c:pt>
                <c:pt idx="27">
                  <c:v>30.25</c:v>
                </c:pt>
                <c:pt idx="28">
                  <c:v>30.25</c:v>
                </c:pt>
                <c:pt idx="29">
                  <c:v>30.24</c:v>
                </c:pt>
                <c:pt idx="30">
                  <c:v>30.22</c:v>
                </c:pt>
                <c:pt idx="31">
                  <c:v>30.22</c:v>
                </c:pt>
                <c:pt idx="32">
                  <c:v>30.23</c:v>
                </c:pt>
                <c:pt idx="33">
                  <c:v>30.22</c:v>
                </c:pt>
                <c:pt idx="34">
                  <c:v>30.22</c:v>
                </c:pt>
                <c:pt idx="35">
                  <c:v>30.22</c:v>
                </c:pt>
                <c:pt idx="36">
                  <c:v>30.22</c:v>
                </c:pt>
                <c:pt idx="37">
                  <c:v>30.22</c:v>
                </c:pt>
                <c:pt idx="38">
                  <c:v>30.23</c:v>
                </c:pt>
                <c:pt idx="39">
                  <c:v>30.22</c:v>
                </c:pt>
                <c:pt idx="40">
                  <c:v>30.23</c:v>
                </c:pt>
                <c:pt idx="41">
                  <c:v>30.22</c:v>
                </c:pt>
                <c:pt idx="42">
                  <c:v>30.23</c:v>
                </c:pt>
                <c:pt idx="43">
                  <c:v>30.22</c:v>
                </c:pt>
                <c:pt idx="44">
                  <c:v>30.22</c:v>
                </c:pt>
                <c:pt idx="45">
                  <c:v>30.22</c:v>
                </c:pt>
                <c:pt idx="46">
                  <c:v>30.22</c:v>
                </c:pt>
                <c:pt idx="47">
                  <c:v>30.22</c:v>
                </c:pt>
                <c:pt idx="48">
                  <c:v>30.22</c:v>
                </c:pt>
                <c:pt idx="49">
                  <c:v>30.22</c:v>
                </c:pt>
                <c:pt idx="50">
                  <c:v>30.22</c:v>
                </c:pt>
                <c:pt idx="51">
                  <c:v>30.22</c:v>
                </c:pt>
                <c:pt idx="52">
                  <c:v>30.22</c:v>
                </c:pt>
                <c:pt idx="53">
                  <c:v>30.2</c:v>
                </c:pt>
                <c:pt idx="54">
                  <c:v>30.23</c:v>
                </c:pt>
                <c:pt idx="55">
                  <c:v>30.22</c:v>
                </c:pt>
                <c:pt idx="56">
                  <c:v>30.22</c:v>
                </c:pt>
                <c:pt idx="57">
                  <c:v>30.22</c:v>
                </c:pt>
                <c:pt idx="58">
                  <c:v>30.22</c:v>
                </c:pt>
                <c:pt idx="59">
                  <c:v>30.23</c:v>
                </c:pt>
                <c:pt idx="60">
                  <c:v>30.22</c:v>
                </c:pt>
                <c:pt idx="61">
                  <c:v>30.22</c:v>
                </c:pt>
                <c:pt idx="62">
                  <c:v>30.22</c:v>
                </c:pt>
                <c:pt idx="63">
                  <c:v>30.22</c:v>
                </c:pt>
                <c:pt idx="64">
                  <c:v>30.23</c:v>
                </c:pt>
                <c:pt idx="65">
                  <c:v>30.22</c:v>
                </c:pt>
                <c:pt idx="66">
                  <c:v>30.22</c:v>
                </c:pt>
                <c:pt idx="67">
                  <c:v>30.2</c:v>
                </c:pt>
                <c:pt idx="68">
                  <c:v>30.22</c:v>
                </c:pt>
                <c:pt idx="69">
                  <c:v>30.21</c:v>
                </c:pt>
                <c:pt idx="70">
                  <c:v>30.23</c:v>
                </c:pt>
                <c:pt idx="71">
                  <c:v>30.22</c:v>
                </c:pt>
                <c:pt idx="72">
                  <c:v>30.22</c:v>
                </c:pt>
                <c:pt idx="73">
                  <c:v>30.22</c:v>
                </c:pt>
                <c:pt idx="74">
                  <c:v>30.22</c:v>
                </c:pt>
                <c:pt idx="75">
                  <c:v>30.23</c:v>
                </c:pt>
                <c:pt idx="76">
                  <c:v>30.22</c:v>
                </c:pt>
                <c:pt idx="77">
                  <c:v>30.23</c:v>
                </c:pt>
                <c:pt idx="78">
                  <c:v>30.22</c:v>
                </c:pt>
                <c:pt idx="79">
                  <c:v>30.22</c:v>
                </c:pt>
                <c:pt idx="80">
                  <c:v>30.2</c:v>
                </c:pt>
                <c:pt idx="81">
                  <c:v>30.22</c:v>
                </c:pt>
                <c:pt idx="82">
                  <c:v>30.2</c:v>
                </c:pt>
                <c:pt idx="83">
                  <c:v>30.21</c:v>
                </c:pt>
                <c:pt idx="84">
                  <c:v>30.22</c:v>
                </c:pt>
                <c:pt idx="85">
                  <c:v>30.22</c:v>
                </c:pt>
                <c:pt idx="86">
                  <c:v>30.2</c:v>
                </c:pt>
                <c:pt idx="87">
                  <c:v>30.21</c:v>
                </c:pt>
                <c:pt idx="88">
                  <c:v>30.2</c:v>
                </c:pt>
                <c:pt idx="89">
                  <c:v>30.22</c:v>
                </c:pt>
                <c:pt idx="90">
                  <c:v>30.21</c:v>
                </c:pt>
                <c:pt idx="91">
                  <c:v>30.22</c:v>
                </c:pt>
                <c:pt idx="92">
                  <c:v>30.2</c:v>
                </c:pt>
                <c:pt idx="93">
                  <c:v>30.23</c:v>
                </c:pt>
                <c:pt idx="94">
                  <c:v>30.2</c:v>
                </c:pt>
                <c:pt idx="95">
                  <c:v>30.22</c:v>
                </c:pt>
                <c:pt idx="96">
                  <c:v>30.21</c:v>
                </c:pt>
                <c:pt idx="97">
                  <c:v>30.21</c:v>
                </c:pt>
                <c:pt idx="98">
                  <c:v>30.22</c:v>
                </c:pt>
                <c:pt idx="99">
                  <c:v>30.2</c:v>
                </c:pt>
                <c:pt idx="100">
                  <c:v>30.22</c:v>
                </c:pt>
                <c:pt idx="101">
                  <c:v>30.22</c:v>
                </c:pt>
                <c:pt idx="102">
                  <c:v>30.21</c:v>
                </c:pt>
                <c:pt idx="103">
                  <c:v>30.2</c:v>
                </c:pt>
                <c:pt idx="104">
                  <c:v>30.22</c:v>
                </c:pt>
                <c:pt idx="105">
                  <c:v>30.21</c:v>
                </c:pt>
                <c:pt idx="106">
                  <c:v>30.2</c:v>
                </c:pt>
                <c:pt idx="107">
                  <c:v>30.21</c:v>
                </c:pt>
                <c:pt idx="108">
                  <c:v>30.2</c:v>
                </c:pt>
                <c:pt idx="109">
                  <c:v>30.2</c:v>
                </c:pt>
                <c:pt idx="110">
                  <c:v>30.2</c:v>
                </c:pt>
                <c:pt idx="111">
                  <c:v>30.2</c:v>
                </c:pt>
                <c:pt idx="112">
                  <c:v>30.21</c:v>
                </c:pt>
                <c:pt idx="113">
                  <c:v>30.2</c:v>
                </c:pt>
                <c:pt idx="114">
                  <c:v>30.19</c:v>
                </c:pt>
                <c:pt idx="115">
                  <c:v>30.2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30.21</c:v>
                </c:pt>
                <c:pt idx="120">
                  <c:v>30.2</c:v>
                </c:pt>
                <c:pt idx="121">
                  <c:v>30.21</c:v>
                </c:pt>
                <c:pt idx="122">
                  <c:v>30.19</c:v>
                </c:pt>
                <c:pt idx="123">
                  <c:v>30.2</c:v>
                </c:pt>
                <c:pt idx="124">
                  <c:v>30.2</c:v>
                </c:pt>
                <c:pt idx="125">
                  <c:v>30.21</c:v>
                </c:pt>
                <c:pt idx="126">
                  <c:v>30.22</c:v>
                </c:pt>
                <c:pt idx="127">
                  <c:v>30.2</c:v>
                </c:pt>
                <c:pt idx="128">
                  <c:v>30.2</c:v>
                </c:pt>
                <c:pt idx="129">
                  <c:v>30.2</c:v>
                </c:pt>
                <c:pt idx="130">
                  <c:v>30.22</c:v>
                </c:pt>
                <c:pt idx="131">
                  <c:v>30.21</c:v>
                </c:pt>
                <c:pt idx="132">
                  <c:v>30.2</c:v>
                </c:pt>
                <c:pt idx="133">
                  <c:v>30.2</c:v>
                </c:pt>
                <c:pt idx="134">
                  <c:v>30.2</c:v>
                </c:pt>
                <c:pt idx="135">
                  <c:v>30.2</c:v>
                </c:pt>
                <c:pt idx="136">
                  <c:v>30.22</c:v>
                </c:pt>
                <c:pt idx="137">
                  <c:v>30.21</c:v>
                </c:pt>
                <c:pt idx="138">
                  <c:v>30.2</c:v>
                </c:pt>
                <c:pt idx="139">
                  <c:v>30.2</c:v>
                </c:pt>
                <c:pt idx="140">
                  <c:v>30.19</c:v>
                </c:pt>
                <c:pt idx="141">
                  <c:v>30.2</c:v>
                </c:pt>
                <c:pt idx="142">
                  <c:v>30.2</c:v>
                </c:pt>
                <c:pt idx="143">
                  <c:v>30.19</c:v>
                </c:pt>
                <c:pt idx="144">
                  <c:v>30.2</c:v>
                </c:pt>
                <c:pt idx="145">
                  <c:v>30.2</c:v>
                </c:pt>
                <c:pt idx="146">
                  <c:v>30.19</c:v>
                </c:pt>
                <c:pt idx="147">
                  <c:v>30.19</c:v>
                </c:pt>
                <c:pt idx="148">
                  <c:v>30.2</c:v>
                </c:pt>
                <c:pt idx="149">
                  <c:v>30.2</c:v>
                </c:pt>
                <c:pt idx="150">
                  <c:v>30.19</c:v>
                </c:pt>
                <c:pt idx="151">
                  <c:v>30.2</c:v>
                </c:pt>
                <c:pt idx="152">
                  <c:v>30.2</c:v>
                </c:pt>
                <c:pt idx="153">
                  <c:v>30.19</c:v>
                </c:pt>
                <c:pt idx="154">
                  <c:v>30.19</c:v>
                </c:pt>
                <c:pt idx="155">
                  <c:v>30.2</c:v>
                </c:pt>
                <c:pt idx="156">
                  <c:v>30.19</c:v>
                </c:pt>
                <c:pt idx="157">
                  <c:v>30.19</c:v>
                </c:pt>
                <c:pt idx="158">
                  <c:v>30.19</c:v>
                </c:pt>
                <c:pt idx="159">
                  <c:v>30.19</c:v>
                </c:pt>
                <c:pt idx="160">
                  <c:v>30.19</c:v>
                </c:pt>
                <c:pt idx="161">
                  <c:v>30.21</c:v>
                </c:pt>
                <c:pt idx="162">
                  <c:v>30.19</c:v>
                </c:pt>
                <c:pt idx="163">
                  <c:v>30.19</c:v>
                </c:pt>
                <c:pt idx="164">
                  <c:v>30.19</c:v>
                </c:pt>
                <c:pt idx="165">
                  <c:v>30.2</c:v>
                </c:pt>
                <c:pt idx="166">
                  <c:v>30.19</c:v>
                </c:pt>
                <c:pt idx="167">
                  <c:v>30.19</c:v>
                </c:pt>
                <c:pt idx="168">
                  <c:v>30.19</c:v>
                </c:pt>
                <c:pt idx="169">
                  <c:v>30.2</c:v>
                </c:pt>
                <c:pt idx="170">
                  <c:v>30.19</c:v>
                </c:pt>
                <c:pt idx="171">
                  <c:v>30.19</c:v>
                </c:pt>
                <c:pt idx="172">
                  <c:v>30.19</c:v>
                </c:pt>
                <c:pt idx="173">
                  <c:v>30.2</c:v>
                </c:pt>
                <c:pt idx="174">
                  <c:v>30.19</c:v>
                </c:pt>
                <c:pt idx="175">
                  <c:v>30.19</c:v>
                </c:pt>
                <c:pt idx="176">
                  <c:v>30.19</c:v>
                </c:pt>
                <c:pt idx="177">
                  <c:v>30.19</c:v>
                </c:pt>
                <c:pt idx="178">
                  <c:v>30.18</c:v>
                </c:pt>
                <c:pt idx="179">
                  <c:v>30.19</c:v>
                </c:pt>
                <c:pt idx="180">
                  <c:v>30.2</c:v>
                </c:pt>
                <c:pt idx="181">
                  <c:v>30.18</c:v>
                </c:pt>
                <c:pt idx="182">
                  <c:v>30.2</c:v>
                </c:pt>
                <c:pt idx="183">
                  <c:v>30.19</c:v>
                </c:pt>
                <c:pt idx="184">
                  <c:v>30.19</c:v>
                </c:pt>
                <c:pt idx="185">
                  <c:v>30.19</c:v>
                </c:pt>
                <c:pt idx="186">
                  <c:v>30.19</c:v>
                </c:pt>
                <c:pt idx="187">
                  <c:v>30.2</c:v>
                </c:pt>
                <c:pt idx="188">
                  <c:v>30.19</c:v>
                </c:pt>
                <c:pt idx="189">
                  <c:v>30.19</c:v>
                </c:pt>
                <c:pt idx="190">
                  <c:v>30.2</c:v>
                </c:pt>
                <c:pt idx="191">
                  <c:v>30.19</c:v>
                </c:pt>
                <c:pt idx="192">
                  <c:v>30.19</c:v>
                </c:pt>
                <c:pt idx="193">
                  <c:v>30.19</c:v>
                </c:pt>
                <c:pt idx="194">
                  <c:v>30.19</c:v>
                </c:pt>
                <c:pt idx="195">
                  <c:v>30.19</c:v>
                </c:pt>
                <c:pt idx="196">
                  <c:v>30.18</c:v>
                </c:pt>
                <c:pt idx="197">
                  <c:v>30.18</c:v>
                </c:pt>
                <c:pt idx="198">
                  <c:v>30.19</c:v>
                </c:pt>
                <c:pt idx="199">
                  <c:v>30.19</c:v>
                </c:pt>
                <c:pt idx="200">
                  <c:v>30.22</c:v>
                </c:pt>
                <c:pt idx="201">
                  <c:v>30.22</c:v>
                </c:pt>
                <c:pt idx="202">
                  <c:v>30.22</c:v>
                </c:pt>
                <c:pt idx="203">
                  <c:v>30.23</c:v>
                </c:pt>
                <c:pt idx="204">
                  <c:v>30.23</c:v>
                </c:pt>
                <c:pt idx="205">
                  <c:v>30.22</c:v>
                </c:pt>
                <c:pt idx="206">
                  <c:v>30.21</c:v>
                </c:pt>
                <c:pt idx="207">
                  <c:v>30.23</c:v>
                </c:pt>
                <c:pt idx="208">
                  <c:v>30.22</c:v>
                </c:pt>
                <c:pt idx="209">
                  <c:v>30.22</c:v>
                </c:pt>
                <c:pt idx="210">
                  <c:v>30.23</c:v>
                </c:pt>
                <c:pt idx="211">
                  <c:v>30.22</c:v>
                </c:pt>
                <c:pt idx="212">
                  <c:v>30.23</c:v>
                </c:pt>
                <c:pt idx="213">
                  <c:v>30.24</c:v>
                </c:pt>
                <c:pt idx="214">
                  <c:v>30.23</c:v>
                </c:pt>
                <c:pt idx="215">
                  <c:v>30.22</c:v>
                </c:pt>
                <c:pt idx="216">
                  <c:v>30.22</c:v>
                </c:pt>
                <c:pt idx="217">
                  <c:v>30.22</c:v>
                </c:pt>
                <c:pt idx="218">
                  <c:v>30.21</c:v>
                </c:pt>
                <c:pt idx="219">
                  <c:v>30.22</c:v>
                </c:pt>
                <c:pt idx="220">
                  <c:v>30.21</c:v>
                </c:pt>
                <c:pt idx="221">
                  <c:v>30.22</c:v>
                </c:pt>
                <c:pt idx="222">
                  <c:v>30.23</c:v>
                </c:pt>
                <c:pt idx="223">
                  <c:v>30.23</c:v>
                </c:pt>
                <c:pt idx="224">
                  <c:v>30.23</c:v>
                </c:pt>
                <c:pt idx="225">
                  <c:v>30.23</c:v>
                </c:pt>
                <c:pt idx="226">
                  <c:v>30.23</c:v>
                </c:pt>
                <c:pt idx="227">
                  <c:v>30.24</c:v>
                </c:pt>
                <c:pt idx="228">
                  <c:v>30.22</c:v>
                </c:pt>
                <c:pt idx="229">
                  <c:v>30.22</c:v>
                </c:pt>
                <c:pt idx="230">
                  <c:v>30.22</c:v>
                </c:pt>
                <c:pt idx="231">
                  <c:v>30.23</c:v>
                </c:pt>
                <c:pt idx="232">
                  <c:v>30.22</c:v>
                </c:pt>
                <c:pt idx="233">
                  <c:v>30.22</c:v>
                </c:pt>
                <c:pt idx="234">
                  <c:v>30.22</c:v>
                </c:pt>
                <c:pt idx="235">
                  <c:v>30.22</c:v>
                </c:pt>
                <c:pt idx="236">
                  <c:v>30.23</c:v>
                </c:pt>
                <c:pt idx="237">
                  <c:v>30.23</c:v>
                </c:pt>
                <c:pt idx="238">
                  <c:v>30.22</c:v>
                </c:pt>
                <c:pt idx="239">
                  <c:v>30.23</c:v>
                </c:pt>
                <c:pt idx="240">
                  <c:v>30.24</c:v>
                </c:pt>
                <c:pt idx="241">
                  <c:v>30.22</c:v>
                </c:pt>
                <c:pt idx="242">
                  <c:v>30.23</c:v>
                </c:pt>
                <c:pt idx="243">
                  <c:v>30.23</c:v>
                </c:pt>
                <c:pt idx="244">
                  <c:v>30.25</c:v>
                </c:pt>
                <c:pt idx="245">
                  <c:v>30.24</c:v>
                </c:pt>
                <c:pt idx="246">
                  <c:v>30.25</c:v>
                </c:pt>
                <c:pt idx="247">
                  <c:v>30.25</c:v>
                </c:pt>
                <c:pt idx="248">
                  <c:v>30.25</c:v>
                </c:pt>
                <c:pt idx="249">
                  <c:v>30.26</c:v>
                </c:pt>
                <c:pt idx="250">
                  <c:v>30.25</c:v>
                </c:pt>
                <c:pt idx="251">
                  <c:v>30.25</c:v>
                </c:pt>
                <c:pt idx="252">
                  <c:v>30.26</c:v>
                </c:pt>
                <c:pt idx="253">
                  <c:v>30.26</c:v>
                </c:pt>
                <c:pt idx="254">
                  <c:v>30.26</c:v>
                </c:pt>
                <c:pt idx="255">
                  <c:v>30.26</c:v>
                </c:pt>
                <c:pt idx="256">
                  <c:v>30.26</c:v>
                </c:pt>
                <c:pt idx="257">
                  <c:v>30.25</c:v>
                </c:pt>
                <c:pt idx="258">
                  <c:v>30.25</c:v>
                </c:pt>
                <c:pt idx="259">
                  <c:v>30.28</c:v>
                </c:pt>
                <c:pt idx="260">
                  <c:v>30.27</c:v>
                </c:pt>
                <c:pt idx="261">
                  <c:v>30.26</c:v>
                </c:pt>
                <c:pt idx="262">
                  <c:v>30.28</c:v>
                </c:pt>
                <c:pt idx="263">
                  <c:v>30.26</c:v>
                </c:pt>
                <c:pt idx="264">
                  <c:v>30.26</c:v>
                </c:pt>
                <c:pt idx="265">
                  <c:v>30.26</c:v>
                </c:pt>
                <c:pt idx="266">
                  <c:v>30.26</c:v>
                </c:pt>
                <c:pt idx="267">
                  <c:v>30.26</c:v>
                </c:pt>
                <c:pt idx="268">
                  <c:v>30.26</c:v>
                </c:pt>
                <c:pt idx="269">
                  <c:v>30.27</c:v>
                </c:pt>
                <c:pt idx="270">
                  <c:v>30.27</c:v>
                </c:pt>
                <c:pt idx="271">
                  <c:v>30.28</c:v>
                </c:pt>
                <c:pt idx="272">
                  <c:v>30.27</c:v>
                </c:pt>
                <c:pt idx="273">
                  <c:v>30.28</c:v>
                </c:pt>
                <c:pt idx="274">
                  <c:v>30.26</c:v>
                </c:pt>
                <c:pt idx="275">
                  <c:v>30.27</c:v>
                </c:pt>
                <c:pt idx="276">
                  <c:v>30.26</c:v>
                </c:pt>
                <c:pt idx="277">
                  <c:v>30.28</c:v>
                </c:pt>
                <c:pt idx="278">
                  <c:v>30.27</c:v>
                </c:pt>
                <c:pt idx="279">
                  <c:v>30.26</c:v>
                </c:pt>
                <c:pt idx="280">
                  <c:v>30.26</c:v>
                </c:pt>
                <c:pt idx="281">
                  <c:v>30.26</c:v>
                </c:pt>
                <c:pt idx="282">
                  <c:v>30.27</c:v>
                </c:pt>
                <c:pt idx="283">
                  <c:v>30.26</c:v>
                </c:pt>
                <c:pt idx="284">
                  <c:v>30.27</c:v>
                </c:pt>
                <c:pt idx="285">
                  <c:v>30.26</c:v>
                </c:pt>
                <c:pt idx="286">
                  <c:v>30.27</c:v>
                </c:pt>
                <c:pt idx="287">
                  <c:v>30.26</c:v>
                </c:pt>
                <c:pt idx="288">
                  <c:v>30.26</c:v>
                </c:pt>
                <c:pt idx="289">
                  <c:v>30.26</c:v>
                </c:pt>
                <c:pt idx="290">
                  <c:v>30.26</c:v>
                </c:pt>
                <c:pt idx="291">
                  <c:v>30.26</c:v>
                </c:pt>
                <c:pt idx="292">
                  <c:v>30.26</c:v>
                </c:pt>
                <c:pt idx="293">
                  <c:v>30.26</c:v>
                </c:pt>
                <c:pt idx="294">
                  <c:v>30.27</c:v>
                </c:pt>
                <c:pt idx="295">
                  <c:v>30.26</c:v>
                </c:pt>
                <c:pt idx="296">
                  <c:v>30.26</c:v>
                </c:pt>
                <c:pt idx="297">
                  <c:v>30.26</c:v>
                </c:pt>
                <c:pt idx="298">
                  <c:v>30.25</c:v>
                </c:pt>
                <c:pt idx="299">
                  <c:v>30.28</c:v>
                </c:pt>
                <c:pt idx="300">
                  <c:v>30.26</c:v>
                </c:pt>
                <c:pt idx="301">
                  <c:v>30.25</c:v>
                </c:pt>
                <c:pt idx="302">
                  <c:v>30.25</c:v>
                </c:pt>
                <c:pt idx="303">
                  <c:v>30.25</c:v>
                </c:pt>
                <c:pt idx="304">
                  <c:v>30.27</c:v>
                </c:pt>
                <c:pt idx="305">
                  <c:v>30.27</c:v>
                </c:pt>
                <c:pt idx="306">
                  <c:v>30.26</c:v>
                </c:pt>
                <c:pt idx="307">
                  <c:v>30.27</c:v>
                </c:pt>
                <c:pt idx="308">
                  <c:v>30.28</c:v>
                </c:pt>
                <c:pt idx="309">
                  <c:v>30.28</c:v>
                </c:pt>
                <c:pt idx="310">
                  <c:v>30.29</c:v>
                </c:pt>
                <c:pt idx="311">
                  <c:v>30.27</c:v>
                </c:pt>
                <c:pt idx="312">
                  <c:v>30.27</c:v>
                </c:pt>
                <c:pt idx="313">
                  <c:v>30.28</c:v>
                </c:pt>
                <c:pt idx="314">
                  <c:v>30.27</c:v>
                </c:pt>
                <c:pt idx="315">
                  <c:v>30.29</c:v>
                </c:pt>
                <c:pt idx="316">
                  <c:v>30.29</c:v>
                </c:pt>
                <c:pt idx="317">
                  <c:v>30.28</c:v>
                </c:pt>
                <c:pt idx="318">
                  <c:v>30.28</c:v>
                </c:pt>
                <c:pt idx="319">
                  <c:v>30.29</c:v>
                </c:pt>
                <c:pt idx="320">
                  <c:v>30.3</c:v>
                </c:pt>
                <c:pt idx="321">
                  <c:v>30.3</c:v>
                </c:pt>
                <c:pt idx="322">
                  <c:v>30.3</c:v>
                </c:pt>
                <c:pt idx="323">
                  <c:v>30.3</c:v>
                </c:pt>
                <c:pt idx="324">
                  <c:v>30.29</c:v>
                </c:pt>
                <c:pt idx="325">
                  <c:v>30.3</c:v>
                </c:pt>
                <c:pt idx="326">
                  <c:v>30.31</c:v>
                </c:pt>
                <c:pt idx="327">
                  <c:v>30.31</c:v>
                </c:pt>
                <c:pt idx="328">
                  <c:v>30.31</c:v>
                </c:pt>
                <c:pt idx="329">
                  <c:v>30.31</c:v>
                </c:pt>
                <c:pt idx="330">
                  <c:v>30.31</c:v>
                </c:pt>
                <c:pt idx="331">
                  <c:v>30.31</c:v>
                </c:pt>
                <c:pt idx="332">
                  <c:v>30.3</c:v>
                </c:pt>
                <c:pt idx="333">
                  <c:v>30.31</c:v>
                </c:pt>
                <c:pt idx="334">
                  <c:v>30.31</c:v>
                </c:pt>
                <c:pt idx="335">
                  <c:v>30.3</c:v>
                </c:pt>
                <c:pt idx="336">
                  <c:v>30.31</c:v>
                </c:pt>
                <c:pt idx="337">
                  <c:v>30.31</c:v>
                </c:pt>
                <c:pt idx="338">
                  <c:v>30.3</c:v>
                </c:pt>
                <c:pt idx="339">
                  <c:v>30.31</c:v>
                </c:pt>
                <c:pt idx="340">
                  <c:v>30.32</c:v>
                </c:pt>
                <c:pt idx="341">
                  <c:v>30.3</c:v>
                </c:pt>
                <c:pt idx="342">
                  <c:v>30.31</c:v>
                </c:pt>
                <c:pt idx="343">
                  <c:v>30.3</c:v>
                </c:pt>
                <c:pt idx="344">
                  <c:v>30.3</c:v>
                </c:pt>
                <c:pt idx="345">
                  <c:v>30.31</c:v>
                </c:pt>
                <c:pt idx="346">
                  <c:v>30.3</c:v>
                </c:pt>
                <c:pt idx="347">
                  <c:v>30.29</c:v>
                </c:pt>
                <c:pt idx="348">
                  <c:v>30.3</c:v>
                </c:pt>
                <c:pt idx="349">
                  <c:v>30.3</c:v>
                </c:pt>
                <c:pt idx="350">
                  <c:v>30.26</c:v>
                </c:pt>
                <c:pt idx="351">
                  <c:v>29.47</c:v>
                </c:pt>
                <c:pt idx="352">
                  <c:v>29.41</c:v>
                </c:pt>
                <c:pt idx="353">
                  <c:v>29.39</c:v>
                </c:pt>
                <c:pt idx="354">
                  <c:v>29.35</c:v>
                </c:pt>
                <c:pt idx="355">
                  <c:v>29.32</c:v>
                </c:pt>
                <c:pt idx="356">
                  <c:v>29.31</c:v>
                </c:pt>
                <c:pt idx="357">
                  <c:v>29.27</c:v>
                </c:pt>
                <c:pt idx="358">
                  <c:v>29.21</c:v>
                </c:pt>
                <c:pt idx="359">
                  <c:v>29.2</c:v>
                </c:pt>
                <c:pt idx="360">
                  <c:v>29.18</c:v>
                </c:pt>
                <c:pt idx="361">
                  <c:v>29.14</c:v>
                </c:pt>
                <c:pt idx="362">
                  <c:v>29.11</c:v>
                </c:pt>
                <c:pt idx="363">
                  <c:v>29.08</c:v>
                </c:pt>
                <c:pt idx="364">
                  <c:v>29.05</c:v>
                </c:pt>
                <c:pt idx="365">
                  <c:v>29.03</c:v>
                </c:pt>
                <c:pt idx="366">
                  <c:v>29</c:v>
                </c:pt>
                <c:pt idx="367">
                  <c:v>28.97</c:v>
                </c:pt>
                <c:pt idx="368">
                  <c:v>28.95</c:v>
                </c:pt>
                <c:pt idx="369">
                  <c:v>28.91</c:v>
                </c:pt>
                <c:pt idx="370">
                  <c:v>28.89</c:v>
                </c:pt>
                <c:pt idx="371">
                  <c:v>28.86</c:v>
                </c:pt>
                <c:pt idx="372">
                  <c:v>28.82</c:v>
                </c:pt>
                <c:pt idx="373">
                  <c:v>28.8</c:v>
                </c:pt>
                <c:pt idx="374">
                  <c:v>28.76</c:v>
                </c:pt>
                <c:pt idx="375">
                  <c:v>28.73</c:v>
                </c:pt>
                <c:pt idx="376">
                  <c:v>28.71</c:v>
                </c:pt>
                <c:pt idx="377">
                  <c:v>28.69</c:v>
                </c:pt>
                <c:pt idx="378">
                  <c:v>28.66</c:v>
                </c:pt>
                <c:pt idx="379">
                  <c:v>28.63</c:v>
                </c:pt>
                <c:pt idx="380">
                  <c:v>28.6</c:v>
                </c:pt>
                <c:pt idx="381">
                  <c:v>28.58</c:v>
                </c:pt>
                <c:pt idx="382">
                  <c:v>28.55</c:v>
                </c:pt>
                <c:pt idx="383">
                  <c:v>28.51</c:v>
                </c:pt>
                <c:pt idx="384">
                  <c:v>28.5</c:v>
                </c:pt>
                <c:pt idx="385">
                  <c:v>28.46</c:v>
                </c:pt>
                <c:pt idx="386">
                  <c:v>28.44</c:v>
                </c:pt>
                <c:pt idx="387">
                  <c:v>28.4</c:v>
                </c:pt>
                <c:pt idx="388">
                  <c:v>28.38</c:v>
                </c:pt>
                <c:pt idx="389">
                  <c:v>28.35</c:v>
                </c:pt>
                <c:pt idx="390">
                  <c:v>28.33</c:v>
                </c:pt>
                <c:pt idx="391">
                  <c:v>28.3</c:v>
                </c:pt>
                <c:pt idx="392">
                  <c:v>28.27</c:v>
                </c:pt>
                <c:pt idx="393">
                  <c:v>28.24</c:v>
                </c:pt>
                <c:pt idx="394">
                  <c:v>28.22</c:v>
                </c:pt>
                <c:pt idx="395">
                  <c:v>28.18</c:v>
                </c:pt>
                <c:pt idx="396">
                  <c:v>28.15</c:v>
                </c:pt>
                <c:pt idx="397">
                  <c:v>28.14</c:v>
                </c:pt>
                <c:pt idx="398">
                  <c:v>28.12</c:v>
                </c:pt>
                <c:pt idx="399">
                  <c:v>28.09</c:v>
                </c:pt>
                <c:pt idx="400">
                  <c:v>28.06</c:v>
                </c:pt>
                <c:pt idx="401">
                  <c:v>28.03</c:v>
                </c:pt>
                <c:pt idx="402">
                  <c:v>28</c:v>
                </c:pt>
                <c:pt idx="403">
                  <c:v>27.97</c:v>
                </c:pt>
                <c:pt idx="404">
                  <c:v>27.96</c:v>
                </c:pt>
                <c:pt idx="405">
                  <c:v>27.93</c:v>
                </c:pt>
                <c:pt idx="406">
                  <c:v>27.91</c:v>
                </c:pt>
                <c:pt idx="407">
                  <c:v>27.87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31976"/>
        <c:axId val="159532368"/>
      </c:scatterChart>
      <c:valAx>
        <c:axId val="159532760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  <a:r>
                  <a:rPr lang="en-US" sz="1400" b="1" baseline="0"/>
                  <a:t> (s)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38004540045280866"/>
              <c:y val="0.88586061448525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1192"/>
        <c:crosses val="autoZero"/>
        <c:crossBetween val="midCat"/>
      </c:valAx>
      <c:valAx>
        <c:axId val="159531192"/>
        <c:scaling>
          <c:orientation val="minMax"/>
          <c:min val="4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Rel.</a:t>
                </a:r>
                <a:r>
                  <a:rPr lang="en-US" sz="1400" b="1" baseline="0"/>
                  <a:t> Humidity (%)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2760"/>
        <c:crosses val="autoZero"/>
        <c:crossBetween val="midCat"/>
      </c:valAx>
      <c:valAx>
        <c:axId val="1595323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Temperature</a:t>
                </a:r>
                <a:r>
                  <a:rPr lang="en-US" sz="1400" b="1" baseline="0"/>
                  <a:t> (deg C)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1976"/>
        <c:crosses val="max"/>
        <c:crossBetween val="midCat"/>
      </c:valAx>
      <c:valAx>
        <c:axId val="15953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53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24494102967373"/>
          <c:y val="0.71306717546216625"/>
          <c:w val="0.25625881808222795"/>
          <c:h val="0.12802363652981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Resultant</a:t>
            </a:r>
            <a:r>
              <a:rPr lang="en-US" sz="1800" b="1" baseline="0"/>
              <a:t> gForce and Altitude Vs Time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537957305545861E-2"/>
          <c:y val="0.1759747958560087"/>
          <c:w val="0.70795816740817263"/>
          <c:h val="0.67395095716446152"/>
        </c:manualLayout>
      </c:layout>
      <c:scatterChart>
        <c:scatterStyle val="smoothMarker"/>
        <c:varyColors val="0"/>
        <c:ser>
          <c:idx val="0"/>
          <c:order val="0"/>
          <c:tx>
            <c:v>RgForce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Data!$I$2:$I$409</c:f>
              <c:numCache>
                <c:formatCode>General</c:formatCode>
                <c:ptCount val="408"/>
                <c:pt idx="0">
                  <c:v>1.0900000000000001</c:v>
                </c:pt>
                <c:pt idx="1">
                  <c:v>1.1599999999999999</c:v>
                </c:pt>
                <c:pt idx="2">
                  <c:v>1.1499999999999999</c:v>
                </c:pt>
                <c:pt idx="3">
                  <c:v>1.1599999999999999</c:v>
                </c:pt>
                <c:pt idx="4">
                  <c:v>1.21</c:v>
                </c:pt>
                <c:pt idx="5">
                  <c:v>1.1200000000000001</c:v>
                </c:pt>
                <c:pt idx="6">
                  <c:v>1.02</c:v>
                </c:pt>
                <c:pt idx="7">
                  <c:v>1.19</c:v>
                </c:pt>
                <c:pt idx="8">
                  <c:v>1.03</c:v>
                </c:pt>
                <c:pt idx="9">
                  <c:v>1.0900000000000001</c:v>
                </c:pt>
                <c:pt idx="10">
                  <c:v>1.08</c:v>
                </c:pt>
                <c:pt idx="11">
                  <c:v>1.1000000000000001</c:v>
                </c:pt>
                <c:pt idx="12">
                  <c:v>1.1200000000000001</c:v>
                </c:pt>
                <c:pt idx="13">
                  <c:v>1.17</c:v>
                </c:pt>
                <c:pt idx="14">
                  <c:v>1.25</c:v>
                </c:pt>
                <c:pt idx="15">
                  <c:v>1</c:v>
                </c:pt>
                <c:pt idx="16">
                  <c:v>1.06</c:v>
                </c:pt>
                <c:pt idx="17">
                  <c:v>1.1100000000000001</c:v>
                </c:pt>
                <c:pt idx="18">
                  <c:v>1.02</c:v>
                </c:pt>
                <c:pt idx="19">
                  <c:v>1.08</c:v>
                </c:pt>
                <c:pt idx="20">
                  <c:v>1.08</c:v>
                </c:pt>
                <c:pt idx="21">
                  <c:v>1.04</c:v>
                </c:pt>
                <c:pt idx="22">
                  <c:v>1.08</c:v>
                </c:pt>
                <c:pt idx="23">
                  <c:v>1.08</c:v>
                </c:pt>
                <c:pt idx="24">
                  <c:v>1.22</c:v>
                </c:pt>
                <c:pt idx="25">
                  <c:v>1.1599999999999999</c:v>
                </c:pt>
                <c:pt idx="26">
                  <c:v>1.19</c:v>
                </c:pt>
                <c:pt idx="27">
                  <c:v>1.21</c:v>
                </c:pt>
                <c:pt idx="28">
                  <c:v>1.17</c:v>
                </c:pt>
                <c:pt idx="29">
                  <c:v>1.25</c:v>
                </c:pt>
                <c:pt idx="30">
                  <c:v>1.17</c:v>
                </c:pt>
                <c:pt idx="31">
                  <c:v>1.0900000000000001</c:v>
                </c:pt>
                <c:pt idx="32">
                  <c:v>1.25</c:v>
                </c:pt>
                <c:pt idx="33">
                  <c:v>1.23</c:v>
                </c:pt>
                <c:pt idx="34">
                  <c:v>1.18</c:v>
                </c:pt>
                <c:pt idx="35">
                  <c:v>1.29</c:v>
                </c:pt>
                <c:pt idx="36">
                  <c:v>1.32</c:v>
                </c:pt>
                <c:pt idx="37">
                  <c:v>1.35</c:v>
                </c:pt>
                <c:pt idx="38">
                  <c:v>1.33</c:v>
                </c:pt>
                <c:pt idx="39">
                  <c:v>1.44</c:v>
                </c:pt>
                <c:pt idx="40">
                  <c:v>1.39</c:v>
                </c:pt>
                <c:pt idx="41">
                  <c:v>1.37</c:v>
                </c:pt>
                <c:pt idx="42">
                  <c:v>1.41</c:v>
                </c:pt>
                <c:pt idx="43">
                  <c:v>1.37</c:v>
                </c:pt>
                <c:pt idx="44">
                  <c:v>1.37</c:v>
                </c:pt>
                <c:pt idx="45">
                  <c:v>1.34</c:v>
                </c:pt>
                <c:pt idx="46">
                  <c:v>1.27</c:v>
                </c:pt>
                <c:pt idx="47">
                  <c:v>1.18</c:v>
                </c:pt>
                <c:pt idx="48">
                  <c:v>1.1599999999999999</c:v>
                </c:pt>
                <c:pt idx="49">
                  <c:v>1.1000000000000001</c:v>
                </c:pt>
                <c:pt idx="50">
                  <c:v>1.05</c:v>
                </c:pt>
                <c:pt idx="51">
                  <c:v>1.07</c:v>
                </c:pt>
                <c:pt idx="52">
                  <c:v>1.05</c:v>
                </c:pt>
                <c:pt idx="53">
                  <c:v>0.98</c:v>
                </c:pt>
                <c:pt idx="54">
                  <c:v>1.1599999999999999</c:v>
                </c:pt>
                <c:pt idx="55">
                  <c:v>1.17</c:v>
                </c:pt>
                <c:pt idx="56">
                  <c:v>1.08</c:v>
                </c:pt>
                <c:pt idx="57">
                  <c:v>1.1399999999999999</c:v>
                </c:pt>
                <c:pt idx="58">
                  <c:v>1.1100000000000001</c:v>
                </c:pt>
                <c:pt idx="59">
                  <c:v>1.1100000000000001</c:v>
                </c:pt>
                <c:pt idx="60">
                  <c:v>1.2</c:v>
                </c:pt>
                <c:pt idx="61">
                  <c:v>1.1299999999999999</c:v>
                </c:pt>
                <c:pt idx="62">
                  <c:v>1.1299999999999999</c:v>
                </c:pt>
                <c:pt idx="63">
                  <c:v>1.1200000000000001</c:v>
                </c:pt>
                <c:pt idx="64">
                  <c:v>1.23</c:v>
                </c:pt>
                <c:pt idx="65">
                  <c:v>1.18</c:v>
                </c:pt>
                <c:pt idx="66">
                  <c:v>1.2</c:v>
                </c:pt>
                <c:pt idx="67">
                  <c:v>1.24</c:v>
                </c:pt>
                <c:pt idx="68">
                  <c:v>1.1299999999999999</c:v>
                </c:pt>
                <c:pt idx="69">
                  <c:v>1.1599999999999999</c:v>
                </c:pt>
                <c:pt idx="70">
                  <c:v>1.24</c:v>
                </c:pt>
                <c:pt idx="71">
                  <c:v>1.2</c:v>
                </c:pt>
                <c:pt idx="72">
                  <c:v>1.2</c:v>
                </c:pt>
                <c:pt idx="73">
                  <c:v>1.19</c:v>
                </c:pt>
                <c:pt idx="74">
                  <c:v>1.1599999999999999</c:v>
                </c:pt>
                <c:pt idx="75">
                  <c:v>1.2</c:v>
                </c:pt>
                <c:pt idx="76">
                  <c:v>1.2</c:v>
                </c:pt>
                <c:pt idx="77">
                  <c:v>1.17</c:v>
                </c:pt>
                <c:pt idx="78">
                  <c:v>1.17</c:v>
                </c:pt>
                <c:pt idx="79">
                  <c:v>1.22</c:v>
                </c:pt>
                <c:pt idx="80">
                  <c:v>1.2</c:v>
                </c:pt>
                <c:pt idx="81">
                  <c:v>1.27</c:v>
                </c:pt>
                <c:pt idx="82">
                  <c:v>1.0900000000000001</c:v>
                </c:pt>
                <c:pt idx="83">
                  <c:v>1.19</c:v>
                </c:pt>
                <c:pt idx="84">
                  <c:v>1.25</c:v>
                </c:pt>
                <c:pt idx="85">
                  <c:v>1.1599999999999999</c:v>
                </c:pt>
                <c:pt idx="86">
                  <c:v>1.2</c:v>
                </c:pt>
                <c:pt idx="87">
                  <c:v>1.19</c:v>
                </c:pt>
                <c:pt idx="88">
                  <c:v>1.08</c:v>
                </c:pt>
                <c:pt idx="89">
                  <c:v>1.19</c:v>
                </c:pt>
                <c:pt idx="90">
                  <c:v>1.1100000000000001</c:v>
                </c:pt>
                <c:pt idx="91">
                  <c:v>1.01</c:v>
                </c:pt>
                <c:pt idx="92">
                  <c:v>1.07</c:v>
                </c:pt>
                <c:pt idx="93">
                  <c:v>1.1100000000000001</c:v>
                </c:pt>
                <c:pt idx="94">
                  <c:v>1.1399999999999999</c:v>
                </c:pt>
                <c:pt idx="95">
                  <c:v>1.1599999999999999</c:v>
                </c:pt>
                <c:pt idx="96">
                  <c:v>1.1599999999999999</c:v>
                </c:pt>
                <c:pt idx="97">
                  <c:v>1.22</c:v>
                </c:pt>
                <c:pt idx="98">
                  <c:v>1.26</c:v>
                </c:pt>
                <c:pt idx="99">
                  <c:v>1.22</c:v>
                </c:pt>
                <c:pt idx="100">
                  <c:v>1.24</c:v>
                </c:pt>
                <c:pt idx="101">
                  <c:v>1.21</c:v>
                </c:pt>
                <c:pt idx="102">
                  <c:v>1.19</c:v>
                </c:pt>
                <c:pt idx="103">
                  <c:v>1.22</c:v>
                </c:pt>
                <c:pt idx="104">
                  <c:v>1.32</c:v>
                </c:pt>
                <c:pt idx="105">
                  <c:v>1.23</c:v>
                </c:pt>
                <c:pt idx="106">
                  <c:v>1.24</c:v>
                </c:pt>
                <c:pt idx="107">
                  <c:v>1.2</c:v>
                </c:pt>
                <c:pt idx="108">
                  <c:v>1.22</c:v>
                </c:pt>
                <c:pt idx="109">
                  <c:v>1.21</c:v>
                </c:pt>
                <c:pt idx="110">
                  <c:v>1.37</c:v>
                </c:pt>
                <c:pt idx="111">
                  <c:v>1.28</c:v>
                </c:pt>
                <c:pt idx="112">
                  <c:v>1.31</c:v>
                </c:pt>
                <c:pt idx="113">
                  <c:v>1.28</c:v>
                </c:pt>
                <c:pt idx="114">
                  <c:v>1.24</c:v>
                </c:pt>
                <c:pt idx="115">
                  <c:v>1.22</c:v>
                </c:pt>
                <c:pt idx="116">
                  <c:v>1.26</c:v>
                </c:pt>
                <c:pt idx="117">
                  <c:v>1.2</c:v>
                </c:pt>
                <c:pt idx="118">
                  <c:v>1.26</c:v>
                </c:pt>
                <c:pt idx="119">
                  <c:v>1.18</c:v>
                </c:pt>
                <c:pt idx="120">
                  <c:v>1.22</c:v>
                </c:pt>
                <c:pt idx="121">
                  <c:v>1.23</c:v>
                </c:pt>
                <c:pt idx="122">
                  <c:v>1.24</c:v>
                </c:pt>
                <c:pt idx="123">
                  <c:v>1.22</c:v>
                </c:pt>
                <c:pt idx="124">
                  <c:v>1.23</c:v>
                </c:pt>
                <c:pt idx="125">
                  <c:v>1.21</c:v>
                </c:pt>
                <c:pt idx="126">
                  <c:v>1.22</c:v>
                </c:pt>
                <c:pt idx="127">
                  <c:v>1.26</c:v>
                </c:pt>
                <c:pt idx="128">
                  <c:v>1.25</c:v>
                </c:pt>
                <c:pt idx="129">
                  <c:v>1.22</c:v>
                </c:pt>
                <c:pt idx="130">
                  <c:v>1.22</c:v>
                </c:pt>
                <c:pt idx="131">
                  <c:v>1.25</c:v>
                </c:pt>
                <c:pt idx="132">
                  <c:v>1.27</c:v>
                </c:pt>
                <c:pt idx="133">
                  <c:v>1.23</c:v>
                </c:pt>
                <c:pt idx="134">
                  <c:v>1.25</c:v>
                </c:pt>
                <c:pt idx="135">
                  <c:v>1.29</c:v>
                </c:pt>
                <c:pt idx="136">
                  <c:v>1.26</c:v>
                </c:pt>
                <c:pt idx="137">
                  <c:v>1.28</c:v>
                </c:pt>
                <c:pt idx="138">
                  <c:v>1.23</c:v>
                </c:pt>
                <c:pt idx="139">
                  <c:v>1.26</c:v>
                </c:pt>
                <c:pt idx="140">
                  <c:v>1.24</c:v>
                </c:pt>
                <c:pt idx="141">
                  <c:v>1.29</c:v>
                </c:pt>
                <c:pt idx="142">
                  <c:v>1.25</c:v>
                </c:pt>
                <c:pt idx="143">
                  <c:v>1.22</c:v>
                </c:pt>
                <c:pt idx="144">
                  <c:v>1.28</c:v>
                </c:pt>
                <c:pt idx="145">
                  <c:v>1.28</c:v>
                </c:pt>
                <c:pt idx="146">
                  <c:v>1.29</c:v>
                </c:pt>
                <c:pt idx="147">
                  <c:v>1.24</c:v>
                </c:pt>
                <c:pt idx="148">
                  <c:v>1.29</c:v>
                </c:pt>
                <c:pt idx="149">
                  <c:v>1.2</c:v>
                </c:pt>
                <c:pt idx="150">
                  <c:v>1.1299999999999999</c:v>
                </c:pt>
                <c:pt idx="151">
                  <c:v>1.33</c:v>
                </c:pt>
                <c:pt idx="152">
                  <c:v>1.54</c:v>
                </c:pt>
                <c:pt idx="153">
                  <c:v>1.21</c:v>
                </c:pt>
                <c:pt idx="154">
                  <c:v>1.34</c:v>
                </c:pt>
                <c:pt idx="155">
                  <c:v>1.22</c:v>
                </c:pt>
                <c:pt idx="156">
                  <c:v>1.21</c:v>
                </c:pt>
                <c:pt idx="157">
                  <c:v>1.1200000000000001</c:v>
                </c:pt>
                <c:pt idx="158">
                  <c:v>1.23</c:v>
                </c:pt>
                <c:pt idx="159">
                  <c:v>1.27</c:v>
                </c:pt>
                <c:pt idx="160">
                  <c:v>1.1299999999999999</c:v>
                </c:pt>
                <c:pt idx="161">
                  <c:v>1.23</c:v>
                </c:pt>
                <c:pt idx="162">
                  <c:v>1.27</c:v>
                </c:pt>
                <c:pt idx="163">
                  <c:v>1.28</c:v>
                </c:pt>
                <c:pt idx="164">
                  <c:v>1.1599999999999999</c:v>
                </c:pt>
                <c:pt idx="165">
                  <c:v>1.29</c:v>
                </c:pt>
                <c:pt idx="166">
                  <c:v>1.26</c:v>
                </c:pt>
                <c:pt idx="167">
                  <c:v>1.24</c:v>
                </c:pt>
                <c:pt idx="168">
                  <c:v>1.2</c:v>
                </c:pt>
                <c:pt idx="169">
                  <c:v>1.27</c:v>
                </c:pt>
                <c:pt idx="170">
                  <c:v>1.28</c:v>
                </c:pt>
                <c:pt idx="171">
                  <c:v>1.29</c:v>
                </c:pt>
                <c:pt idx="172">
                  <c:v>1.21</c:v>
                </c:pt>
                <c:pt idx="173">
                  <c:v>1.32</c:v>
                </c:pt>
                <c:pt idx="174">
                  <c:v>1.28</c:v>
                </c:pt>
                <c:pt idx="175">
                  <c:v>1.21</c:v>
                </c:pt>
                <c:pt idx="176">
                  <c:v>1.32</c:v>
                </c:pt>
                <c:pt idx="177">
                  <c:v>1.28</c:v>
                </c:pt>
                <c:pt idx="178">
                  <c:v>1.26</c:v>
                </c:pt>
                <c:pt idx="179">
                  <c:v>1.21</c:v>
                </c:pt>
                <c:pt idx="180">
                  <c:v>1.23</c:v>
                </c:pt>
                <c:pt idx="181">
                  <c:v>1.25</c:v>
                </c:pt>
                <c:pt idx="182">
                  <c:v>1.17</c:v>
                </c:pt>
                <c:pt idx="183">
                  <c:v>1.26</c:v>
                </c:pt>
                <c:pt idx="184">
                  <c:v>1.28</c:v>
                </c:pt>
                <c:pt idx="185">
                  <c:v>1.1499999999999999</c:v>
                </c:pt>
                <c:pt idx="186">
                  <c:v>1.32</c:v>
                </c:pt>
                <c:pt idx="187">
                  <c:v>1.19</c:v>
                </c:pt>
                <c:pt idx="188">
                  <c:v>1.1299999999999999</c:v>
                </c:pt>
                <c:pt idx="189">
                  <c:v>1.28</c:v>
                </c:pt>
                <c:pt idx="190">
                  <c:v>1.2</c:v>
                </c:pt>
                <c:pt idx="191">
                  <c:v>1.28</c:v>
                </c:pt>
                <c:pt idx="192">
                  <c:v>1.29</c:v>
                </c:pt>
                <c:pt idx="193">
                  <c:v>1.31</c:v>
                </c:pt>
                <c:pt idx="194">
                  <c:v>1.22</c:v>
                </c:pt>
                <c:pt idx="195">
                  <c:v>1.29</c:v>
                </c:pt>
                <c:pt idx="196">
                  <c:v>1.34</c:v>
                </c:pt>
                <c:pt idx="197">
                  <c:v>1.27</c:v>
                </c:pt>
                <c:pt idx="198">
                  <c:v>1.35</c:v>
                </c:pt>
                <c:pt idx="199">
                  <c:v>1.2</c:v>
                </c:pt>
                <c:pt idx="200">
                  <c:v>1.1599999999999999</c:v>
                </c:pt>
                <c:pt idx="201">
                  <c:v>1.2</c:v>
                </c:pt>
                <c:pt idx="202">
                  <c:v>1.1499999999999999</c:v>
                </c:pt>
                <c:pt idx="203">
                  <c:v>1.18</c:v>
                </c:pt>
                <c:pt idx="204">
                  <c:v>1.2</c:v>
                </c:pt>
                <c:pt idx="205">
                  <c:v>1.17</c:v>
                </c:pt>
                <c:pt idx="206">
                  <c:v>1.1599999999999999</c:v>
                </c:pt>
                <c:pt idx="207">
                  <c:v>1.1299999999999999</c:v>
                </c:pt>
                <c:pt idx="208">
                  <c:v>1.2</c:v>
                </c:pt>
                <c:pt idx="209">
                  <c:v>1.19</c:v>
                </c:pt>
                <c:pt idx="210">
                  <c:v>1.19</c:v>
                </c:pt>
                <c:pt idx="211">
                  <c:v>1.22</c:v>
                </c:pt>
                <c:pt idx="212">
                  <c:v>1.22</c:v>
                </c:pt>
                <c:pt idx="213">
                  <c:v>1.18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1.1599999999999999</c:v>
                </c:pt>
                <c:pt idx="217">
                  <c:v>1.22</c:v>
                </c:pt>
                <c:pt idx="218">
                  <c:v>1.27</c:v>
                </c:pt>
                <c:pt idx="219">
                  <c:v>1.22</c:v>
                </c:pt>
                <c:pt idx="220">
                  <c:v>1.22</c:v>
                </c:pt>
                <c:pt idx="221">
                  <c:v>1.24</c:v>
                </c:pt>
                <c:pt idx="222">
                  <c:v>1.26</c:v>
                </c:pt>
                <c:pt idx="223">
                  <c:v>1.21</c:v>
                </c:pt>
                <c:pt idx="224">
                  <c:v>1.19</c:v>
                </c:pt>
                <c:pt idx="225">
                  <c:v>1.19</c:v>
                </c:pt>
                <c:pt idx="226">
                  <c:v>1.21</c:v>
                </c:pt>
                <c:pt idx="227">
                  <c:v>1.26</c:v>
                </c:pt>
                <c:pt idx="228">
                  <c:v>1.26</c:v>
                </c:pt>
                <c:pt idx="229">
                  <c:v>1.34</c:v>
                </c:pt>
                <c:pt idx="230">
                  <c:v>1.33</c:v>
                </c:pt>
                <c:pt idx="231">
                  <c:v>1.28</c:v>
                </c:pt>
                <c:pt idx="232">
                  <c:v>1.29</c:v>
                </c:pt>
                <c:pt idx="233">
                  <c:v>1.25</c:v>
                </c:pt>
                <c:pt idx="234">
                  <c:v>1.2</c:v>
                </c:pt>
                <c:pt idx="235">
                  <c:v>1.19</c:v>
                </c:pt>
                <c:pt idx="236">
                  <c:v>1.21</c:v>
                </c:pt>
                <c:pt idx="237">
                  <c:v>1.23</c:v>
                </c:pt>
                <c:pt idx="238">
                  <c:v>1.22</c:v>
                </c:pt>
                <c:pt idx="239">
                  <c:v>1.17</c:v>
                </c:pt>
                <c:pt idx="240">
                  <c:v>1.22</c:v>
                </c:pt>
                <c:pt idx="241">
                  <c:v>1.25</c:v>
                </c:pt>
                <c:pt idx="242">
                  <c:v>1.23</c:v>
                </c:pt>
                <c:pt idx="243">
                  <c:v>0.7</c:v>
                </c:pt>
                <c:pt idx="244">
                  <c:v>0.71</c:v>
                </c:pt>
                <c:pt idx="245">
                  <c:v>1.03</c:v>
                </c:pt>
                <c:pt idx="246">
                  <c:v>1.26</c:v>
                </c:pt>
                <c:pt idx="247">
                  <c:v>1.31</c:v>
                </c:pt>
                <c:pt idx="248">
                  <c:v>1.35</c:v>
                </c:pt>
                <c:pt idx="249">
                  <c:v>1.08</c:v>
                </c:pt>
                <c:pt idx="250">
                  <c:v>1.01</c:v>
                </c:pt>
                <c:pt idx="251">
                  <c:v>1.8</c:v>
                </c:pt>
                <c:pt idx="252">
                  <c:v>0.9</c:v>
                </c:pt>
                <c:pt idx="253">
                  <c:v>0.83</c:v>
                </c:pt>
                <c:pt idx="254">
                  <c:v>0.9</c:v>
                </c:pt>
                <c:pt idx="255">
                  <c:v>0.97</c:v>
                </c:pt>
                <c:pt idx="256">
                  <c:v>1.05</c:v>
                </c:pt>
                <c:pt idx="257">
                  <c:v>1.04</c:v>
                </c:pt>
                <c:pt idx="258">
                  <c:v>1.06</c:v>
                </c:pt>
                <c:pt idx="259">
                  <c:v>1.1000000000000001</c:v>
                </c:pt>
                <c:pt idx="260">
                  <c:v>1.1499999999999999</c:v>
                </c:pt>
                <c:pt idx="261">
                  <c:v>1.1200000000000001</c:v>
                </c:pt>
                <c:pt idx="262">
                  <c:v>1.1399999999999999</c:v>
                </c:pt>
                <c:pt idx="263">
                  <c:v>1.2</c:v>
                </c:pt>
                <c:pt idx="264">
                  <c:v>1.1499999999999999</c:v>
                </c:pt>
                <c:pt idx="265">
                  <c:v>1.1200000000000001</c:v>
                </c:pt>
                <c:pt idx="266">
                  <c:v>1.1200000000000001</c:v>
                </c:pt>
                <c:pt idx="267">
                  <c:v>1.0900000000000001</c:v>
                </c:pt>
                <c:pt idx="268">
                  <c:v>1.0900000000000001</c:v>
                </c:pt>
                <c:pt idx="269">
                  <c:v>1.07</c:v>
                </c:pt>
                <c:pt idx="270">
                  <c:v>1.07</c:v>
                </c:pt>
                <c:pt idx="271">
                  <c:v>1.07</c:v>
                </c:pt>
                <c:pt idx="272">
                  <c:v>1.02</c:v>
                </c:pt>
                <c:pt idx="273">
                  <c:v>1.06</c:v>
                </c:pt>
                <c:pt idx="274">
                  <c:v>1.1000000000000001</c:v>
                </c:pt>
                <c:pt idx="275">
                  <c:v>1.1299999999999999</c:v>
                </c:pt>
                <c:pt idx="276">
                  <c:v>1.1100000000000001</c:v>
                </c:pt>
                <c:pt idx="277">
                  <c:v>1.1499999999999999</c:v>
                </c:pt>
                <c:pt idx="278">
                  <c:v>1.1599999999999999</c:v>
                </c:pt>
                <c:pt idx="279">
                  <c:v>1.1000000000000001</c:v>
                </c:pt>
                <c:pt idx="280">
                  <c:v>1.1200000000000001</c:v>
                </c:pt>
                <c:pt idx="281">
                  <c:v>1.08</c:v>
                </c:pt>
                <c:pt idx="282">
                  <c:v>1.07</c:v>
                </c:pt>
                <c:pt idx="283">
                  <c:v>1.1100000000000001</c:v>
                </c:pt>
                <c:pt idx="284">
                  <c:v>1.17</c:v>
                </c:pt>
                <c:pt idx="285">
                  <c:v>1.04</c:v>
                </c:pt>
                <c:pt idx="286">
                  <c:v>1.03</c:v>
                </c:pt>
                <c:pt idx="287">
                  <c:v>0.98</c:v>
                </c:pt>
                <c:pt idx="288">
                  <c:v>0.93</c:v>
                </c:pt>
                <c:pt idx="289">
                  <c:v>1.02</c:v>
                </c:pt>
                <c:pt idx="290">
                  <c:v>1.07</c:v>
                </c:pt>
                <c:pt idx="291">
                  <c:v>1.03</c:v>
                </c:pt>
                <c:pt idx="292">
                  <c:v>1.02</c:v>
                </c:pt>
                <c:pt idx="293">
                  <c:v>0.98</c:v>
                </c:pt>
                <c:pt idx="294">
                  <c:v>0.98</c:v>
                </c:pt>
                <c:pt idx="295">
                  <c:v>1.01</c:v>
                </c:pt>
                <c:pt idx="296">
                  <c:v>1.02</c:v>
                </c:pt>
                <c:pt idx="297">
                  <c:v>1.01</c:v>
                </c:pt>
                <c:pt idx="298">
                  <c:v>0.99</c:v>
                </c:pt>
                <c:pt idx="299">
                  <c:v>1</c:v>
                </c:pt>
                <c:pt idx="300">
                  <c:v>1</c:v>
                </c:pt>
                <c:pt idx="301">
                  <c:v>1.05</c:v>
                </c:pt>
                <c:pt idx="302">
                  <c:v>1.1000000000000001</c:v>
                </c:pt>
                <c:pt idx="303">
                  <c:v>1.06</c:v>
                </c:pt>
                <c:pt idx="304">
                  <c:v>1.05</c:v>
                </c:pt>
                <c:pt idx="305">
                  <c:v>1.32</c:v>
                </c:pt>
                <c:pt idx="306">
                  <c:v>1</c:v>
                </c:pt>
                <c:pt idx="307">
                  <c:v>1.19</c:v>
                </c:pt>
                <c:pt idx="308">
                  <c:v>0.99</c:v>
                </c:pt>
                <c:pt idx="309">
                  <c:v>1.46</c:v>
                </c:pt>
                <c:pt idx="310">
                  <c:v>1.08</c:v>
                </c:pt>
                <c:pt idx="311">
                  <c:v>1.08</c:v>
                </c:pt>
                <c:pt idx="312">
                  <c:v>1.05</c:v>
                </c:pt>
                <c:pt idx="313">
                  <c:v>0.92</c:v>
                </c:pt>
                <c:pt idx="314">
                  <c:v>1.1200000000000001</c:v>
                </c:pt>
                <c:pt idx="315">
                  <c:v>1.22</c:v>
                </c:pt>
                <c:pt idx="316">
                  <c:v>1.1000000000000001</c:v>
                </c:pt>
                <c:pt idx="317">
                  <c:v>1.1599999999999999</c:v>
                </c:pt>
                <c:pt idx="318">
                  <c:v>1.1599999999999999</c:v>
                </c:pt>
                <c:pt idx="319">
                  <c:v>0.7</c:v>
                </c:pt>
                <c:pt idx="320">
                  <c:v>0.95</c:v>
                </c:pt>
                <c:pt idx="321">
                  <c:v>0.95</c:v>
                </c:pt>
                <c:pt idx="322">
                  <c:v>0.71</c:v>
                </c:pt>
                <c:pt idx="323">
                  <c:v>0.81</c:v>
                </c:pt>
                <c:pt idx="324">
                  <c:v>0.85</c:v>
                </c:pt>
                <c:pt idx="325">
                  <c:v>0.82</c:v>
                </c:pt>
                <c:pt idx="326">
                  <c:v>0.68</c:v>
                </c:pt>
                <c:pt idx="327">
                  <c:v>0.97</c:v>
                </c:pt>
                <c:pt idx="328">
                  <c:v>0.93</c:v>
                </c:pt>
                <c:pt idx="329">
                  <c:v>0.92</c:v>
                </c:pt>
                <c:pt idx="330">
                  <c:v>0.91</c:v>
                </c:pt>
                <c:pt idx="331">
                  <c:v>1</c:v>
                </c:pt>
                <c:pt idx="332">
                  <c:v>1.1299999999999999</c:v>
                </c:pt>
                <c:pt idx="333">
                  <c:v>1.1100000000000001</c:v>
                </c:pt>
                <c:pt idx="334">
                  <c:v>1.01</c:v>
                </c:pt>
                <c:pt idx="335">
                  <c:v>1.05</c:v>
                </c:pt>
                <c:pt idx="336">
                  <c:v>1.08</c:v>
                </c:pt>
                <c:pt idx="337">
                  <c:v>1.1100000000000001</c:v>
                </c:pt>
                <c:pt idx="338">
                  <c:v>1.04</c:v>
                </c:pt>
                <c:pt idx="339">
                  <c:v>1.08</c:v>
                </c:pt>
                <c:pt idx="340">
                  <c:v>1.1000000000000001</c:v>
                </c:pt>
                <c:pt idx="341">
                  <c:v>1.08</c:v>
                </c:pt>
                <c:pt idx="342">
                  <c:v>1</c:v>
                </c:pt>
                <c:pt idx="343">
                  <c:v>1.1399999999999999</c:v>
                </c:pt>
                <c:pt idx="344">
                  <c:v>1.08</c:v>
                </c:pt>
                <c:pt idx="345">
                  <c:v>1</c:v>
                </c:pt>
                <c:pt idx="346">
                  <c:v>1.04</c:v>
                </c:pt>
                <c:pt idx="347">
                  <c:v>1.25</c:v>
                </c:pt>
                <c:pt idx="348">
                  <c:v>1.1299999999999999</c:v>
                </c:pt>
                <c:pt idx="349">
                  <c:v>1.0900000000000001</c:v>
                </c:pt>
                <c:pt idx="350">
                  <c:v>0.97</c:v>
                </c:pt>
                <c:pt idx="351">
                  <c:v>1.53</c:v>
                </c:pt>
                <c:pt idx="352">
                  <c:v>1.56</c:v>
                </c:pt>
                <c:pt idx="353">
                  <c:v>1.35</c:v>
                </c:pt>
                <c:pt idx="354">
                  <c:v>1.49</c:v>
                </c:pt>
                <c:pt idx="355">
                  <c:v>1.51</c:v>
                </c:pt>
                <c:pt idx="356">
                  <c:v>1.51</c:v>
                </c:pt>
                <c:pt idx="357">
                  <c:v>1.51</c:v>
                </c:pt>
                <c:pt idx="358">
                  <c:v>1.4</c:v>
                </c:pt>
                <c:pt idx="359">
                  <c:v>1.6</c:v>
                </c:pt>
                <c:pt idx="360">
                  <c:v>1.45</c:v>
                </c:pt>
                <c:pt idx="361">
                  <c:v>1.52</c:v>
                </c:pt>
                <c:pt idx="362">
                  <c:v>1.43</c:v>
                </c:pt>
                <c:pt idx="363">
                  <c:v>1.51</c:v>
                </c:pt>
                <c:pt idx="364">
                  <c:v>1.54</c:v>
                </c:pt>
                <c:pt idx="365">
                  <c:v>1.37</c:v>
                </c:pt>
                <c:pt idx="366">
                  <c:v>1.57</c:v>
                </c:pt>
                <c:pt idx="367">
                  <c:v>1.42</c:v>
                </c:pt>
                <c:pt idx="368">
                  <c:v>1.52</c:v>
                </c:pt>
                <c:pt idx="369">
                  <c:v>1.58</c:v>
                </c:pt>
                <c:pt idx="370">
                  <c:v>1.37</c:v>
                </c:pt>
                <c:pt idx="371">
                  <c:v>1.6</c:v>
                </c:pt>
                <c:pt idx="372">
                  <c:v>1.55</c:v>
                </c:pt>
                <c:pt idx="373">
                  <c:v>1.5</c:v>
                </c:pt>
                <c:pt idx="374">
                  <c:v>1.55</c:v>
                </c:pt>
                <c:pt idx="375">
                  <c:v>1.4</c:v>
                </c:pt>
                <c:pt idx="376">
                  <c:v>1.57</c:v>
                </c:pt>
                <c:pt idx="377">
                  <c:v>1.42</c:v>
                </c:pt>
                <c:pt idx="378">
                  <c:v>1.5</c:v>
                </c:pt>
                <c:pt idx="379">
                  <c:v>1.38</c:v>
                </c:pt>
                <c:pt idx="380">
                  <c:v>1.58</c:v>
                </c:pt>
                <c:pt idx="381">
                  <c:v>1.55</c:v>
                </c:pt>
                <c:pt idx="382">
                  <c:v>1.42</c:v>
                </c:pt>
                <c:pt idx="383">
                  <c:v>1.58</c:v>
                </c:pt>
                <c:pt idx="384">
                  <c:v>1.45</c:v>
                </c:pt>
                <c:pt idx="385">
                  <c:v>1.46</c:v>
                </c:pt>
                <c:pt idx="386">
                  <c:v>1.47</c:v>
                </c:pt>
                <c:pt idx="387">
                  <c:v>1.57</c:v>
                </c:pt>
                <c:pt idx="388">
                  <c:v>1.47</c:v>
                </c:pt>
                <c:pt idx="389">
                  <c:v>1.57</c:v>
                </c:pt>
                <c:pt idx="390">
                  <c:v>1.52</c:v>
                </c:pt>
                <c:pt idx="391">
                  <c:v>1.32</c:v>
                </c:pt>
                <c:pt idx="392">
                  <c:v>1.49</c:v>
                </c:pt>
                <c:pt idx="393">
                  <c:v>1.53</c:v>
                </c:pt>
                <c:pt idx="394">
                  <c:v>1.51</c:v>
                </c:pt>
                <c:pt idx="395">
                  <c:v>1.61</c:v>
                </c:pt>
                <c:pt idx="396">
                  <c:v>1.57</c:v>
                </c:pt>
                <c:pt idx="397">
                  <c:v>1.62</c:v>
                </c:pt>
                <c:pt idx="398">
                  <c:v>1.51</c:v>
                </c:pt>
                <c:pt idx="399">
                  <c:v>1.29</c:v>
                </c:pt>
                <c:pt idx="400">
                  <c:v>1.34</c:v>
                </c:pt>
                <c:pt idx="401">
                  <c:v>1.5</c:v>
                </c:pt>
                <c:pt idx="402">
                  <c:v>1.69</c:v>
                </c:pt>
                <c:pt idx="403">
                  <c:v>1.56</c:v>
                </c:pt>
                <c:pt idx="404">
                  <c:v>1.49</c:v>
                </c:pt>
                <c:pt idx="405">
                  <c:v>1.45</c:v>
                </c:pt>
                <c:pt idx="406">
                  <c:v>1.48</c:v>
                </c:pt>
                <c:pt idx="407">
                  <c:v>1.66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02232"/>
        <c:axId val="193102624"/>
      </c:scatterChart>
      <c:scatterChart>
        <c:scatterStyle val="smoothMarker"/>
        <c:varyColors val="0"/>
        <c:ser>
          <c:idx val="1"/>
          <c:order val="1"/>
          <c:tx>
            <c:v>BMPAltitude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07016"/>
        <c:axId val="188106624"/>
      </c:scatterChart>
      <c:valAx>
        <c:axId val="193102232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 dirty="0" smtClean="0"/>
                  <a:t> </a:t>
                </a:r>
                <a:r>
                  <a:rPr lang="en-US" sz="1400" b="1" baseline="0" dirty="0"/>
                  <a:t>T</a:t>
                </a:r>
                <a:r>
                  <a:rPr lang="en-US" sz="1400" b="1" baseline="0" dirty="0" smtClean="0"/>
                  <a:t>ime </a:t>
                </a:r>
                <a:r>
                  <a:rPr lang="en-US" sz="1400" b="1" baseline="0" dirty="0"/>
                  <a:t>(s)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3824908471555562"/>
              <c:y val="0.92231162972019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02624"/>
        <c:crosses val="autoZero"/>
        <c:crossBetween val="midCat"/>
      </c:valAx>
      <c:valAx>
        <c:axId val="19310262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Resultant</a:t>
                </a:r>
                <a:r>
                  <a:rPr lang="en-US" sz="1400" b="1" baseline="0"/>
                  <a:t> gForce  (m/s2)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02232"/>
        <c:crosses val="autoZero"/>
        <c:crossBetween val="midCat"/>
      </c:valAx>
      <c:valAx>
        <c:axId val="188106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07016"/>
        <c:crosses val="max"/>
        <c:crossBetween val="midCat"/>
      </c:valAx>
      <c:valAx>
        <c:axId val="188107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106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48839660521046"/>
          <c:y val="0.82455646656123982"/>
          <c:w val="0.12771268682608078"/>
          <c:h val="0.11406922426551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Inner Vs Outer</a:t>
            </a:r>
            <a:r>
              <a:rPr lang="en-US" sz="1800" b="1" baseline="0"/>
              <a:t> Temp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0548929139752"/>
          <c:y val="0.14007082366434179"/>
          <c:w val="0.68514810113785707"/>
          <c:h val="0.77648687489120116"/>
        </c:manualLayout>
      </c:layout>
      <c:scatterChart>
        <c:scatterStyle val="smoothMarker"/>
        <c:varyColors val="0"/>
        <c:ser>
          <c:idx val="0"/>
          <c:order val="0"/>
          <c:tx>
            <c:v>OuterTemp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Data!$B$2:$B$409</c:f>
              <c:numCache>
                <c:formatCode>General</c:formatCode>
                <c:ptCount val="408"/>
                <c:pt idx="0">
                  <c:v>27.62</c:v>
                </c:pt>
                <c:pt idx="1">
                  <c:v>27.33</c:v>
                </c:pt>
                <c:pt idx="2">
                  <c:v>27.33</c:v>
                </c:pt>
                <c:pt idx="3">
                  <c:v>28.07</c:v>
                </c:pt>
                <c:pt idx="4">
                  <c:v>28.67</c:v>
                </c:pt>
                <c:pt idx="5">
                  <c:v>28.67</c:v>
                </c:pt>
                <c:pt idx="6">
                  <c:v>27.62</c:v>
                </c:pt>
                <c:pt idx="7">
                  <c:v>27.48</c:v>
                </c:pt>
                <c:pt idx="8">
                  <c:v>28.37</c:v>
                </c:pt>
                <c:pt idx="9">
                  <c:v>28.67</c:v>
                </c:pt>
                <c:pt idx="10">
                  <c:v>27.33</c:v>
                </c:pt>
                <c:pt idx="11">
                  <c:v>28.07</c:v>
                </c:pt>
                <c:pt idx="12">
                  <c:v>27.62</c:v>
                </c:pt>
                <c:pt idx="13">
                  <c:v>28.07</c:v>
                </c:pt>
                <c:pt idx="14">
                  <c:v>28.67</c:v>
                </c:pt>
                <c:pt idx="15">
                  <c:v>27.33</c:v>
                </c:pt>
                <c:pt idx="16">
                  <c:v>27.48</c:v>
                </c:pt>
                <c:pt idx="17">
                  <c:v>27.33</c:v>
                </c:pt>
                <c:pt idx="18">
                  <c:v>28.67</c:v>
                </c:pt>
                <c:pt idx="19">
                  <c:v>28.37</c:v>
                </c:pt>
                <c:pt idx="20">
                  <c:v>27.33</c:v>
                </c:pt>
                <c:pt idx="21">
                  <c:v>28.07</c:v>
                </c:pt>
                <c:pt idx="22">
                  <c:v>27.62</c:v>
                </c:pt>
                <c:pt idx="23">
                  <c:v>27.33</c:v>
                </c:pt>
                <c:pt idx="24">
                  <c:v>27.33</c:v>
                </c:pt>
                <c:pt idx="25">
                  <c:v>28.07</c:v>
                </c:pt>
                <c:pt idx="26">
                  <c:v>28.67</c:v>
                </c:pt>
                <c:pt idx="27">
                  <c:v>27.62</c:v>
                </c:pt>
                <c:pt idx="28">
                  <c:v>27.33</c:v>
                </c:pt>
                <c:pt idx="29">
                  <c:v>27.62</c:v>
                </c:pt>
                <c:pt idx="30">
                  <c:v>27.62</c:v>
                </c:pt>
                <c:pt idx="31">
                  <c:v>27.62</c:v>
                </c:pt>
                <c:pt idx="32">
                  <c:v>27.48</c:v>
                </c:pt>
                <c:pt idx="33">
                  <c:v>27.62</c:v>
                </c:pt>
                <c:pt idx="34">
                  <c:v>28.07</c:v>
                </c:pt>
                <c:pt idx="35">
                  <c:v>28.37</c:v>
                </c:pt>
                <c:pt idx="36">
                  <c:v>28.07</c:v>
                </c:pt>
                <c:pt idx="37">
                  <c:v>28.67</c:v>
                </c:pt>
                <c:pt idx="38">
                  <c:v>27.33</c:v>
                </c:pt>
                <c:pt idx="39">
                  <c:v>27.33</c:v>
                </c:pt>
                <c:pt idx="40">
                  <c:v>27.33</c:v>
                </c:pt>
                <c:pt idx="41">
                  <c:v>28.67</c:v>
                </c:pt>
                <c:pt idx="42">
                  <c:v>28.67</c:v>
                </c:pt>
                <c:pt idx="43">
                  <c:v>27.48</c:v>
                </c:pt>
                <c:pt idx="44">
                  <c:v>27.62</c:v>
                </c:pt>
                <c:pt idx="45">
                  <c:v>27.62</c:v>
                </c:pt>
                <c:pt idx="46">
                  <c:v>28.37</c:v>
                </c:pt>
                <c:pt idx="47">
                  <c:v>28.67</c:v>
                </c:pt>
                <c:pt idx="48">
                  <c:v>28.07</c:v>
                </c:pt>
                <c:pt idx="49">
                  <c:v>28.07</c:v>
                </c:pt>
                <c:pt idx="50">
                  <c:v>28.67</c:v>
                </c:pt>
                <c:pt idx="51">
                  <c:v>27.33</c:v>
                </c:pt>
                <c:pt idx="52">
                  <c:v>28.07</c:v>
                </c:pt>
                <c:pt idx="53">
                  <c:v>28.67</c:v>
                </c:pt>
                <c:pt idx="54">
                  <c:v>27.62</c:v>
                </c:pt>
                <c:pt idx="55">
                  <c:v>27.33</c:v>
                </c:pt>
                <c:pt idx="56">
                  <c:v>28.67</c:v>
                </c:pt>
                <c:pt idx="57">
                  <c:v>28.07</c:v>
                </c:pt>
                <c:pt idx="58">
                  <c:v>28.37</c:v>
                </c:pt>
                <c:pt idx="59">
                  <c:v>27.48</c:v>
                </c:pt>
                <c:pt idx="60">
                  <c:v>28.37</c:v>
                </c:pt>
                <c:pt idx="61">
                  <c:v>28.67</c:v>
                </c:pt>
                <c:pt idx="62">
                  <c:v>27.62</c:v>
                </c:pt>
                <c:pt idx="63">
                  <c:v>28.07</c:v>
                </c:pt>
                <c:pt idx="64">
                  <c:v>28.67</c:v>
                </c:pt>
                <c:pt idx="65">
                  <c:v>28.67</c:v>
                </c:pt>
                <c:pt idx="66">
                  <c:v>27.48</c:v>
                </c:pt>
                <c:pt idx="67">
                  <c:v>27.62</c:v>
                </c:pt>
                <c:pt idx="68">
                  <c:v>27.62</c:v>
                </c:pt>
                <c:pt idx="69">
                  <c:v>28.07</c:v>
                </c:pt>
                <c:pt idx="70">
                  <c:v>27.62</c:v>
                </c:pt>
                <c:pt idx="71">
                  <c:v>27.33</c:v>
                </c:pt>
                <c:pt idx="72">
                  <c:v>27.33</c:v>
                </c:pt>
                <c:pt idx="73">
                  <c:v>28.67</c:v>
                </c:pt>
                <c:pt idx="74">
                  <c:v>28.07</c:v>
                </c:pt>
                <c:pt idx="75">
                  <c:v>27.33</c:v>
                </c:pt>
                <c:pt idx="76">
                  <c:v>27.62</c:v>
                </c:pt>
                <c:pt idx="77">
                  <c:v>28.07</c:v>
                </c:pt>
                <c:pt idx="78">
                  <c:v>27.33</c:v>
                </c:pt>
                <c:pt idx="79">
                  <c:v>28.37</c:v>
                </c:pt>
                <c:pt idx="80">
                  <c:v>27.33</c:v>
                </c:pt>
                <c:pt idx="81">
                  <c:v>26.77</c:v>
                </c:pt>
                <c:pt idx="82">
                  <c:v>27.48</c:v>
                </c:pt>
                <c:pt idx="83">
                  <c:v>26.77</c:v>
                </c:pt>
                <c:pt idx="84">
                  <c:v>27.33</c:v>
                </c:pt>
                <c:pt idx="85">
                  <c:v>28.07</c:v>
                </c:pt>
                <c:pt idx="86">
                  <c:v>27.48</c:v>
                </c:pt>
                <c:pt idx="87">
                  <c:v>27.33</c:v>
                </c:pt>
                <c:pt idx="88">
                  <c:v>26.77</c:v>
                </c:pt>
                <c:pt idx="89">
                  <c:v>27.33</c:v>
                </c:pt>
                <c:pt idx="90">
                  <c:v>27.33</c:v>
                </c:pt>
                <c:pt idx="91">
                  <c:v>27.62</c:v>
                </c:pt>
                <c:pt idx="92">
                  <c:v>28.67</c:v>
                </c:pt>
                <c:pt idx="93">
                  <c:v>27.33</c:v>
                </c:pt>
                <c:pt idx="94">
                  <c:v>27.33</c:v>
                </c:pt>
                <c:pt idx="95">
                  <c:v>28.07</c:v>
                </c:pt>
                <c:pt idx="96">
                  <c:v>28.07</c:v>
                </c:pt>
                <c:pt idx="97">
                  <c:v>26.77</c:v>
                </c:pt>
                <c:pt idx="98">
                  <c:v>27.33</c:v>
                </c:pt>
                <c:pt idx="99">
                  <c:v>27.33</c:v>
                </c:pt>
                <c:pt idx="100">
                  <c:v>27.48</c:v>
                </c:pt>
                <c:pt idx="101">
                  <c:v>27.62</c:v>
                </c:pt>
                <c:pt idx="102">
                  <c:v>27.33</c:v>
                </c:pt>
                <c:pt idx="103">
                  <c:v>26.77</c:v>
                </c:pt>
                <c:pt idx="104">
                  <c:v>27.33</c:v>
                </c:pt>
                <c:pt idx="105">
                  <c:v>26.77</c:v>
                </c:pt>
                <c:pt idx="106">
                  <c:v>28.07</c:v>
                </c:pt>
                <c:pt idx="107">
                  <c:v>28.07</c:v>
                </c:pt>
                <c:pt idx="108">
                  <c:v>26.77</c:v>
                </c:pt>
                <c:pt idx="109">
                  <c:v>28.07</c:v>
                </c:pt>
                <c:pt idx="110">
                  <c:v>27.33</c:v>
                </c:pt>
                <c:pt idx="111">
                  <c:v>27.48</c:v>
                </c:pt>
                <c:pt idx="112">
                  <c:v>27.48</c:v>
                </c:pt>
                <c:pt idx="113">
                  <c:v>27.48</c:v>
                </c:pt>
                <c:pt idx="114">
                  <c:v>27.62</c:v>
                </c:pt>
                <c:pt idx="115">
                  <c:v>27.33</c:v>
                </c:pt>
                <c:pt idx="116">
                  <c:v>27.62</c:v>
                </c:pt>
                <c:pt idx="117">
                  <c:v>27.62</c:v>
                </c:pt>
                <c:pt idx="118">
                  <c:v>28.37</c:v>
                </c:pt>
                <c:pt idx="119">
                  <c:v>27.33</c:v>
                </c:pt>
                <c:pt idx="120">
                  <c:v>28.37</c:v>
                </c:pt>
                <c:pt idx="121">
                  <c:v>28.07</c:v>
                </c:pt>
                <c:pt idx="122">
                  <c:v>27.33</c:v>
                </c:pt>
                <c:pt idx="123">
                  <c:v>28.37</c:v>
                </c:pt>
                <c:pt idx="124">
                  <c:v>28.07</c:v>
                </c:pt>
                <c:pt idx="125">
                  <c:v>27.33</c:v>
                </c:pt>
                <c:pt idx="126">
                  <c:v>27.48</c:v>
                </c:pt>
                <c:pt idx="127">
                  <c:v>27.48</c:v>
                </c:pt>
                <c:pt idx="128">
                  <c:v>28.37</c:v>
                </c:pt>
                <c:pt idx="129">
                  <c:v>26.77</c:v>
                </c:pt>
                <c:pt idx="130">
                  <c:v>27.33</c:v>
                </c:pt>
                <c:pt idx="131">
                  <c:v>26.77</c:v>
                </c:pt>
                <c:pt idx="132">
                  <c:v>27.62</c:v>
                </c:pt>
                <c:pt idx="133">
                  <c:v>28.67</c:v>
                </c:pt>
                <c:pt idx="134">
                  <c:v>28.37</c:v>
                </c:pt>
                <c:pt idx="135">
                  <c:v>27.33</c:v>
                </c:pt>
                <c:pt idx="136">
                  <c:v>27.48</c:v>
                </c:pt>
                <c:pt idx="137">
                  <c:v>28.67</c:v>
                </c:pt>
                <c:pt idx="138">
                  <c:v>26.77</c:v>
                </c:pt>
                <c:pt idx="139">
                  <c:v>28.67</c:v>
                </c:pt>
                <c:pt idx="140">
                  <c:v>28.67</c:v>
                </c:pt>
                <c:pt idx="141">
                  <c:v>26.77</c:v>
                </c:pt>
                <c:pt idx="142">
                  <c:v>27.62</c:v>
                </c:pt>
                <c:pt idx="143">
                  <c:v>28.07</c:v>
                </c:pt>
                <c:pt idx="144">
                  <c:v>28.37</c:v>
                </c:pt>
                <c:pt idx="145">
                  <c:v>27.62</c:v>
                </c:pt>
                <c:pt idx="146">
                  <c:v>26.77</c:v>
                </c:pt>
                <c:pt idx="147">
                  <c:v>26.77</c:v>
                </c:pt>
                <c:pt idx="148">
                  <c:v>26.77</c:v>
                </c:pt>
                <c:pt idx="149">
                  <c:v>28.67</c:v>
                </c:pt>
                <c:pt idx="150">
                  <c:v>27.48</c:v>
                </c:pt>
                <c:pt idx="151">
                  <c:v>27.33</c:v>
                </c:pt>
                <c:pt idx="152">
                  <c:v>28.07</c:v>
                </c:pt>
                <c:pt idx="153">
                  <c:v>27.48</c:v>
                </c:pt>
                <c:pt idx="154">
                  <c:v>27.62</c:v>
                </c:pt>
                <c:pt idx="155">
                  <c:v>28.67</c:v>
                </c:pt>
                <c:pt idx="156">
                  <c:v>26.77</c:v>
                </c:pt>
                <c:pt idx="157">
                  <c:v>26.77</c:v>
                </c:pt>
                <c:pt idx="158">
                  <c:v>28.67</c:v>
                </c:pt>
                <c:pt idx="159">
                  <c:v>28.07</c:v>
                </c:pt>
                <c:pt idx="160">
                  <c:v>28.07</c:v>
                </c:pt>
                <c:pt idx="161">
                  <c:v>27.33</c:v>
                </c:pt>
                <c:pt idx="162">
                  <c:v>28.07</c:v>
                </c:pt>
                <c:pt idx="163">
                  <c:v>27.62</c:v>
                </c:pt>
                <c:pt idx="164">
                  <c:v>27.48</c:v>
                </c:pt>
                <c:pt idx="165">
                  <c:v>28.67</c:v>
                </c:pt>
                <c:pt idx="166">
                  <c:v>27.33</c:v>
                </c:pt>
                <c:pt idx="167">
                  <c:v>27.48</c:v>
                </c:pt>
                <c:pt idx="168">
                  <c:v>28.37</c:v>
                </c:pt>
                <c:pt idx="169">
                  <c:v>27.33</c:v>
                </c:pt>
                <c:pt idx="170">
                  <c:v>27.33</c:v>
                </c:pt>
                <c:pt idx="171">
                  <c:v>28.37</c:v>
                </c:pt>
                <c:pt idx="172">
                  <c:v>28.67</c:v>
                </c:pt>
                <c:pt idx="173">
                  <c:v>27.33</c:v>
                </c:pt>
                <c:pt idx="174">
                  <c:v>27.62</c:v>
                </c:pt>
                <c:pt idx="175">
                  <c:v>27.62</c:v>
                </c:pt>
                <c:pt idx="176">
                  <c:v>28.37</c:v>
                </c:pt>
                <c:pt idx="177">
                  <c:v>28.37</c:v>
                </c:pt>
                <c:pt idx="178">
                  <c:v>27.33</c:v>
                </c:pt>
                <c:pt idx="179">
                  <c:v>27.62</c:v>
                </c:pt>
                <c:pt idx="180">
                  <c:v>28.07</c:v>
                </c:pt>
                <c:pt idx="181">
                  <c:v>26.77</c:v>
                </c:pt>
                <c:pt idx="182">
                  <c:v>28.37</c:v>
                </c:pt>
                <c:pt idx="183">
                  <c:v>28.37</c:v>
                </c:pt>
                <c:pt idx="184">
                  <c:v>27.62</c:v>
                </c:pt>
                <c:pt idx="185">
                  <c:v>28.37</c:v>
                </c:pt>
                <c:pt idx="186">
                  <c:v>28.67</c:v>
                </c:pt>
                <c:pt idx="187">
                  <c:v>28.07</c:v>
                </c:pt>
                <c:pt idx="188">
                  <c:v>27.62</c:v>
                </c:pt>
                <c:pt idx="189">
                  <c:v>28.07</c:v>
                </c:pt>
                <c:pt idx="190">
                  <c:v>28.37</c:v>
                </c:pt>
                <c:pt idx="191">
                  <c:v>28.67</c:v>
                </c:pt>
                <c:pt idx="192">
                  <c:v>27.33</c:v>
                </c:pt>
                <c:pt idx="193">
                  <c:v>27.33</c:v>
                </c:pt>
                <c:pt idx="194">
                  <c:v>27.62</c:v>
                </c:pt>
                <c:pt idx="195">
                  <c:v>27.62</c:v>
                </c:pt>
                <c:pt idx="196">
                  <c:v>27.62</c:v>
                </c:pt>
                <c:pt idx="197">
                  <c:v>27.62</c:v>
                </c:pt>
                <c:pt idx="198">
                  <c:v>27.62</c:v>
                </c:pt>
                <c:pt idx="199">
                  <c:v>28.07</c:v>
                </c:pt>
                <c:pt idx="200">
                  <c:v>27.62</c:v>
                </c:pt>
                <c:pt idx="201">
                  <c:v>28.67</c:v>
                </c:pt>
                <c:pt idx="202">
                  <c:v>28.67</c:v>
                </c:pt>
                <c:pt idx="203">
                  <c:v>27.33</c:v>
                </c:pt>
                <c:pt idx="204">
                  <c:v>27.62</c:v>
                </c:pt>
                <c:pt idx="205">
                  <c:v>28.67</c:v>
                </c:pt>
                <c:pt idx="206">
                  <c:v>27.62</c:v>
                </c:pt>
                <c:pt idx="207">
                  <c:v>27.33</c:v>
                </c:pt>
                <c:pt idx="208">
                  <c:v>28.67</c:v>
                </c:pt>
                <c:pt idx="209">
                  <c:v>27.33</c:v>
                </c:pt>
                <c:pt idx="210">
                  <c:v>28.67</c:v>
                </c:pt>
                <c:pt idx="211">
                  <c:v>27.62</c:v>
                </c:pt>
                <c:pt idx="212">
                  <c:v>28.07</c:v>
                </c:pt>
                <c:pt idx="213">
                  <c:v>27.62</c:v>
                </c:pt>
                <c:pt idx="214">
                  <c:v>27.62</c:v>
                </c:pt>
                <c:pt idx="215">
                  <c:v>27.62</c:v>
                </c:pt>
                <c:pt idx="216">
                  <c:v>27.33</c:v>
                </c:pt>
                <c:pt idx="217">
                  <c:v>27.33</c:v>
                </c:pt>
                <c:pt idx="218">
                  <c:v>28.67</c:v>
                </c:pt>
                <c:pt idx="219">
                  <c:v>27.33</c:v>
                </c:pt>
                <c:pt idx="220">
                  <c:v>27.62</c:v>
                </c:pt>
                <c:pt idx="221">
                  <c:v>27.48</c:v>
                </c:pt>
                <c:pt idx="222">
                  <c:v>27.48</c:v>
                </c:pt>
                <c:pt idx="223">
                  <c:v>28.07</c:v>
                </c:pt>
                <c:pt idx="224">
                  <c:v>27.48</c:v>
                </c:pt>
                <c:pt idx="225">
                  <c:v>27.33</c:v>
                </c:pt>
                <c:pt idx="226">
                  <c:v>27.62</c:v>
                </c:pt>
                <c:pt idx="227">
                  <c:v>27.62</c:v>
                </c:pt>
                <c:pt idx="228">
                  <c:v>28.67</c:v>
                </c:pt>
                <c:pt idx="229">
                  <c:v>28.67</c:v>
                </c:pt>
                <c:pt idx="230">
                  <c:v>27.62</c:v>
                </c:pt>
                <c:pt idx="231">
                  <c:v>27.33</c:v>
                </c:pt>
                <c:pt idx="232">
                  <c:v>27.33</c:v>
                </c:pt>
                <c:pt idx="233">
                  <c:v>27.48</c:v>
                </c:pt>
                <c:pt idx="234">
                  <c:v>28.67</c:v>
                </c:pt>
                <c:pt idx="235">
                  <c:v>28.67</c:v>
                </c:pt>
                <c:pt idx="236">
                  <c:v>27.62</c:v>
                </c:pt>
                <c:pt idx="237">
                  <c:v>28.67</c:v>
                </c:pt>
                <c:pt idx="238">
                  <c:v>27.33</c:v>
                </c:pt>
                <c:pt idx="239">
                  <c:v>27.48</c:v>
                </c:pt>
                <c:pt idx="240">
                  <c:v>27.62</c:v>
                </c:pt>
                <c:pt idx="241">
                  <c:v>27.33</c:v>
                </c:pt>
                <c:pt idx="242">
                  <c:v>27.33</c:v>
                </c:pt>
                <c:pt idx="243">
                  <c:v>27.62</c:v>
                </c:pt>
                <c:pt idx="244">
                  <c:v>27.92</c:v>
                </c:pt>
                <c:pt idx="245">
                  <c:v>28.07</c:v>
                </c:pt>
                <c:pt idx="246">
                  <c:v>28.67</c:v>
                </c:pt>
                <c:pt idx="247">
                  <c:v>27.92</c:v>
                </c:pt>
                <c:pt idx="248">
                  <c:v>28.67</c:v>
                </c:pt>
                <c:pt idx="249">
                  <c:v>26.77</c:v>
                </c:pt>
                <c:pt idx="250">
                  <c:v>26.77</c:v>
                </c:pt>
                <c:pt idx="251">
                  <c:v>26.77</c:v>
                </c:pt>
                <c:pt idx="252">
                  <c:v>28.07</c:v>
                </c:pt>
                <c:pt idx="253">
                  <c:v>27.33</c:v>
                </c:pt>
                <c:pt idx="254">
                  <c:v>26.77</c:v>
                </c:pt>
                <c:pt idx="255">
                  <c:v>28.67</c:v>
                </c:pt>
                <c:pt idx="256">
                  <c:v>28.67</c:v>
                </c:pt>
                <c:pt idx="257">
                  <c:v>27.33</c:v>
                </c:pt>
                <c:pt idx="258">
                  <c:v>28.67</c:v>
                </c:pt>
                <c:pt idx="259">
                  <c:v>27.62</c:v>
                </c:pt>
                <c:pt idx="260">
                  <c:v>28.37</c:v>
                </c:pt>
                <c:pt idx="261">
                  <c:v>27.48</c:v>
                </c:pt>
                <c:pt idx="262">
                  <c:v>28.67</c:v>
                </c:pt>
                <c:pt idx="263">
                  <c:v>26.77</c:v>
                </c:pt>
                <c:pt idx="264">
                  <c:v>26.77</c:v>
                </c:pt>
                <c:pt idx="265">
                  <c:v>28.37</c:v>
                </c:pt>
                <c:pt idx="266">
                  <c:v>27.48</c:v>
                </c:pt>
                <c:pt idx="267">
                  <c:v>27.33</c:v>
                </c:pt>
                <c:pt idx="268">
                  <c:v>27.33</c:v>
                </c:pt>
                <c:pt idx="269">
                  <c:v>28.37</c:v>
                </c:pt>
                <c:pt idx="270">
                  <c:v>27.33</c:v>
                </c:pt>
                <c:pt idx="271">
                  <c:v>26.77</c:v>
                </c:pt>
                <c:pt idx="272">
                  <c:v>26.77</c:v>
                </c:pt>
                <c:pt idx="273">
                  <c:v>28.67</c:v>
                </c:pt>
                <c:pt idx="274">
                  <c:v>26.77</c:v>
                </c:pt>
                <c:pt idx="275">
                  <c:v>28.07</c:v>
                </c:pt>
                <c:pt idx="276">
                  <c:v>27.33</c:v>
                </c:pt>
                <c:pt idx="277">
                  <c:v>28.07</c:v>
                </c:pt>
                <c:pt idx="278">
                  <c:v>27.33</c:v>
                </c:pt>
                <c:pt idx="279">
                  <c:v>26.77</c:v>
                </c:pt>
                <c:pt idx="280">
                  <c:v>26.77</c:v>
                </c:pt>
                <c:pt idx="281">
                  <c:v>26.77</c:v>
                </c:pt>
                <c:pt idx="282">
                  <c:v>27.33</c:v>
                </c:pt>
                <c:pt idx="283">
                  <c:v>26.77</c:v>
                </c:pt>
                <c:pt idx="284">
                  <c:v>27.19</c:v>
                </c:pt>
                <c:pt idx="285">
                  <c:v>26.77</c:v>
                </c:pt>
                <c:pt idx="286">
                  <c:v>28.07</c:v>
                </c:pt>
                <c:pt idx="287">
                  <c:v>27.48</c:v>
                </c:pt>
                <c:pt idx="288">
                  <c:v>26.77</c:v>
                </c:pt>
                <c:pt idx="289">
                  <c:v>27.48</c:v>
                </c:pt>
                <c:pt idx="290">
                  <c:v>27.33</c:v>
                </c:pt>
                <c:pt idx="291">
                  <c:v>27.33</c:v>
                </c:pt>
                <c:pt idx="292">
                  <c:v>27.33</c:v>
                </c:pt>
                <c:pt idx="293">
                  <c:v>26.77</c:v>
                </c:pt>
                <c:pt idx="294">
                  <c:v>27.33</c:v>
                </c:pt>
                <c:pt idx="295">
                  <c:v>27.19</c:v>
                </c:pt>
                <c:pt idx="296">
                  <c:v>28.07</c:v>
                </c:pt>
                <c:pt idx="297">
                  <c:v>26.77</c:v>
                </c:pt>
                <c:pt idx="298">
                  <c:v>27.48</c:v>
                </c:pt>
                <c:pt idx="299">
                  <c:v>28.07</c:v>
                </c:pt>
                <c:pt idx="300">
                  <c:v>28.07</c:v>
                </c:pt>
                <c:pt idx="301">
                  <c:v>26.77</c:v>
                </c:pt>
                <c:pt idx="302">
                  <c:v>26.49</c:v>
                </c:pt>
                <c:pt idx="303">
                  <c:v>28.07</c:v>
                </c:pt>
                <c:pt idx="304">
                  <c:v>27.48</c:v>
                </c:pt>
                <c:pt idx="305">
                  <c:v>27.48</c:v>
                </c:pt>
                <c:pt idx="306">
                  <c:v>27.33</c:v>
                </c:pt>
                <c:pt idx="307">
                  <c:v>26.77</c:v>
                </c:pt>
                <c:pt idx="308">
                  <c:v>27.48</c:v>
                </c:pt>
                <c:pt idx="309">
                  <c:v>27.48</c:v>
                </c:pt>
                <c:pt idx="310">
                  <c:v>28.07</c:v>
                </c:pt>
                <c:pt idx="311">
                  <c:v>28.07</c:v>
                </c:pt>
                <c:pt idx="312">
                  <c:v>26.77</c:v>
                </c:pt>
                <c:pt idx="313">
                  <c:v>28.37</c:v>
                </c:pt>
                <c:pt idx="314">
                  <c:v>27.33</c:v>
                </c:pt>
                <c:pt idx="315">
                  <c:v>28.07</c:v>
                </c:pt>
                <c:pt idx="316">
                  <c:v>27.33</c:v>
                </c:pt>
                <c:pt idx="317">
                  <c:v>27.62</c:v>
                </c:pt>
                <c:pt idx="318">
                  <c:v>28.67</c:v>
                </c:pt>
                <c:pt idx="319">
                  <c:v>27.62</c:v>
                </c:pt>
                <c:pt idx="320">
                  <c:v>28.67</c:v>
                </c:pt>
                <c:pt idx="321">
                  <c:v>28.67</c:v>
                </c:pt>
                <c:pt idx="322">
                  <c:v>28.07</c:v>
                </c:pt>
                <c:pt idx="323">
                  <c:v>27.62</c:v>
                </c:pt>
                <c:pt idx="324">
                  <c:v>28.07</c:v>
                </c:pt>
                <c:pt idx="325">
                  <c:v>28.37</c:v>
                </c:pt>
                <c:pt idx="326">
                  <c:v>28.67</c:v>
                </c:pt>
                <c:pt idx="327">
                  <c:v>28.67</c:v>
                </c:pt>
                <c:pt idx="328">
                  <c:v>28.67</c:v>
                </c:pt>
                <c:pt idx="329">
                  <c:v>28.67</c:v>
                </c:pt>
                <c:pt idx="330">
                  <c:v>28.67</c:v>
                </c:pt>
                <c:pt idx="331">
                  <c:v>26.77</c:v>
                </c:pt>
                <c:pt idx="332">
                  <c:v>27.62</c:v>
                </c:pt>
                <c:pt idx="333">
                  <c:v>27.48</c:v>
                </c:pt>
                <c:pt idx="334">
                  <c:v>27.48</c:v>
                </c:pt>
                <c:pt idx="335">
                  <c:v>28.07</c:v>
                </c:pt>
                <c:pt idx="336">
                  <c:v>26.91</c:v>
                </c:pt>
                <c:pt idx="337">
                  <c:v>26.22</c:v>
                </c:pt>
                <c:pt idx="338">
                  <c:v>27.48</c:v>
                </c:pt>
                <c:pt idx="339">
                  <c:v>27.48</c:v>
                </c:pt>
                <c:pt idx="340">
                  <c:v>26.22</c:v>
                </c:pt>
                <c:pt idx="341">
                  <c:v>26.22</c:v>
                </c:pt>
                <c:pt idx="342">
                  <c:v>26.91</c:v>
                </c:pt>
                <c:pt idx="343">
                  <c:v>27.48</c:v>
                </c:pt>
                <c:pt idx="344">
                  <c:v>27.19</c:v>
                </c:pt>
                <c:pt idx="345">
                  <c:v>27.19</c:v>
                </c:pt>
                <c:pt idx="346">
                  <c:v>26.49</c:v>
                </c:pt>
                <c:pt idx="347">
                  <c:v>26.49</c:v>
                </c:pt>
                <c:pt idx="348">
                  <c:v>26.22</c:v>
                </c:pt>
                <c:pt idx="349">
                  <c:v>27.48</c:v>
                </c:pt>
                <c:pt idx="350">
                  <c:v>27.48</c:v>
                </c:pt>
                <c:pt idx="351">
                  <c:v>21.84</c:v>
                </c:pt>
                <c:pt idx="352">
                  <c:v>21.28</c:v>
                </c:pt>
                <c:pt idx="353">
                  <c:v>21.84</c:v>
                </c:pt>
                <c:pt idx="354">
                  <c:v>22.14</c:v>
                </c:pt>
                <c:pt idx="355">
                  <c:v>22.54</c:v>
                </c:pt>
                <c:pt idx="356">
                  <c:v>21.65</c:v>
                </c:pt>
                <c:pt idx="357">
                  <c:v>21.65</c:v>
                </c:pt>
                <c:pt idx="358">
                  <c:v>22.14</c:v>
                </c:pt>
                <c:pt idx="359">
                  <c:v>21.65</c:v>
                </c:pt>
                <c:pt idx="360">
                  <c:v>21.56</c:v>
                </c:pt>
                <c:pt idx="361">
                  <c:v>21.94</c:v>
                </c:pt>
                <c:pt idx="362">
                  <c:v>21.56</c:v>
                </c:pt>
                <c:pt idx="363">
                  <c:v>21.56</c:v>
                </c:pt>
                <c:pt idx="364">
                  <c:v>21.75</c:v>
                </c:pt>
                <c:pt idx="365">
                  <c:v>21.28</c:v>
                </c:pt>
                <c:pt idx="366">
                  <c:v>22.14</c:v>
                </c:pt>
                <c:pt idx="367">
                  <c:v>21.28</c:v>
                </c:pt>
                <c:pt idx="368">
                  <c:v>21.56</c:v>
                </c:pt>
                <c:pt idx="369">
                  <c:v>21.75</c:v>
                </c:pt>
                <c:pt idx="370">
                  <c:v>21.84</c:v>
                </c:pt>
                <c:pt idx="371">
                  <c:v>21.28</c:v>
                </c:pt>
                <c:pt idx="372">
                  <c:v>21.28</c:v>
                </c:pt>
                <c:pt idx="373">
                  <c:v>21.28</c:v>
                </c:pt>
                <c:pt idx="374">
                  <c:v>20.92</c:v>
                </c:pt>
                <c:pt idx="375">
                  <c:v>22.14</c:v>
                </c:pt>
                <c:pt idx="376">
                  <c:v>21.28</c:v>
                </c:pt>
                <c:pt idx="377">
                  <c:v>21.75</c:v>
                </c:pt>
                <c:pt idx="378">
                  <c:v>21.28</c:v>
                </c:pt>
                <c:pt idx="379">
                  <c:v>21.28</c:v>
                </c:pt>
                <c:pt idx="380">
                  <c:v>21.75</c:v>
                </c:pt>
                <c:pt idx="381">
                  <c:v>21.56</c:v>
                </c:pt>
                <c:pt idx="382">
                  <c:v>21.75</c:v>
                </c:pt>
                <c:pt idx="383">
                  <c:v>21.28</c:v>
                </c:pt>
                <c:pt idx="384">
                  <c:v>21.28</c:v>
                </c:pt>
                <c:pt idx="385">
                  <c:v>21.28</c:v>
                </c:pt>
                <c:pt idx="386">
                  <c:v>21.56</c:v>
                </c:pt>
                <c:pt idx="387">
                  <c:v>21.56</c:v>
                </c:pt>
                <c:pt idx="388">
                  <c:v>21.37</c:v>
                </c:pt>
                <c:pt idx="389">
                  <c:v>22.14</c:v>
                </c:pt>
                <c:pt idx="390">
                  <c:v>22.14</c:v>
                </c:pt>
                <c:pt idx="391">
                  <c:v>21.56</c:v>
                </c:pt>
                <c:pt idx="392">
                  <c:v>20.92</c:v>
                </c:pt>
                <c:pt idx="393">
                  <c:v>21.75</c:v>
                </c:pt>
                <c:pt idx="394">
                  <c:v>21.75</c:v>
                </c:pt>
                <c:pt idx="395">
                  <c:v>20.92</c:v>
                </c:pt>
                <c:pt idx="396">
                  <c:v>21.75</c:v>
                </c:pt>
                <c:pt idx="397">
                  <c:v>21.75</c:v>
                </c:pt>
                <c:pt idx="398">
                  <c:v>20.92</c:v>
                </c:pt>
                <c:pt idx="399">
                  <c:v>20.92</c:v>
                </c:pt>
                <c:pt idx="400">
                  <c:v>21.19</c:v>
                </c:pt>
                <c:pt idx="401">
                  <c:v>21.75</c:v>
                </c:pt>
                <c:pt idx="402">
                  <c:v>21.75</c:v>
                </c:pt>
                <c:pt idx="403">
                  <c:v>20.92</c:v>
                </c:pt>
                <c:pt idx="404">
                  <c:v>20.92</c:v>
                </c:pt>
                <c:pt idx="405">
                  <c:v>21.75</c:v>
                </c:pt>
                <c:pt idx="406">
                  <c:v>21.56</c:v>
                </c:pt>
                <c:pt idx="407">
                  <c:v>21.1</c:v>
                </c:pt>
              </c:numCache>
            </c:numRef>
          </c:yVal>
          <c:smooth val="1"/>
        </c:ser>
        <c:ser>
          <c:idx val="1"/>
          <c:order val="1"/>
          <c:tx>
            <c:v>Inner Temp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Data!$J$2:$J$409</c:f>
              <c:numCache>
                <c:formatCode>General</c:formatCode>
                <c:ptCount val="408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  <c:pt idx="3">
                  <c:v>30.29</c:v>
                </c:pt>
                <c:pt idx="4">
                  <c:v>30.28</c:v>
                </c:pt>
                <c:pt idx="5">
                  <c:v>30.29</c:v>
                </c:pt>
                <c:pt idx="6">
                  <c:v>30.28</c:v>
                </c:pt>
                <c:pt idx="7">
                  <c:v>30.28</c:v>
                </c:pt>
                <c:pt idx="8">
                  <c:v>30.28</c:v>
                </c:pt>
                <c:pt idx="9">
                  <c:v>30.28</c:v>
                </c:pt>
                <c:pt idx="10">
                  <c:v>30.28</c:v>
                </c:pt>
                <c:pt idx="11">
                  <c:v>30.28</c:v>
                </c:pt>
                <c:pt idx="12">
                  <c:v>30.28</c:v>
                </c:pt>
                <c:pt idx="13">
                  <c:v>30.26</c:v>
                </c:pt>
                <c:pt idx="14">
                  <c:v>30.26</c:v>
                </c:pt>
                <c:pt idx="15">
                  <c:v>30.27</c:v>
                </c:pt>
                <c:pt idx="16">
                  <c:v>30.26</c:v>
                </c:pt>
                <c:pt idx="17">
                  <c:v>30.27</c:v>
                </c:pt>
                <c:pt idx="18">
                  <c:v>30.26</c:v>
                </c:pt>
                <c:pt idx="19">
                  <c:v>30.27</c:v>
                </c:pt>
                <c:pt idx="20">
                  <c:v>30.26</c:v>
                </c:pt>
                <c:pt idx="21">
                  <c:v>30.25</c:v>
                </c:pt>
                <c:pt idx="22">
                  <c:v>30.26</c:v>
                </c:pt>
                <c:pt idx="23">
                  <c:v>30.24</c:v>
                </c:pt>
                <c:pt idx="24">
                  <c:v>30.25</c:v>
                </c:pt>
                <c:pt idx="25">
                  <c:v>30.26</c:v>
                </c:pt>
                <c:pt idx="26">
                  <c:v>30.25</c:v>
                </c:pt>
                <c:pt idx="27">
                  <c:v>30.25</c:v>
                </c:pt>
                <c:pt idx="28">
                  <c:v>30.25</c:v>
                </c:pt>
                <c:pt idx="29">
                  <c:v>30.24</c:v>
                </c:pt>
                <c:pt idx="30">
                  <c:v>30.22</c:v>
                </c:pt>
                <c:pt idx="31">
                  <c:v>30.22</c:v>
                </c:pt>
                <c:pt idx="32">
                  <c:v>30.23</c:v>
                </c:pt>
                <c:pt idx="33">
                  <c:v>30.22</c:v>
                </c:pt>
                <c:pt idx="34">
                  <c:v>30.22</c:v>
                </c:pt>
                <c:pt idx="35">
                  <c:v>30.22</c:v>
                </c:pt>
                <c:pt idx="36">
                  <c:v>30.22</c:v>
                </c:pt>
                <c:pt idx="37">
                  <c:v>30.22</c:v>
                </c:pt>
                <c:pt idx="38">
                  <c:v>30.23</c:v>
                </c:pt>
                <c:pt idx="39">
                  <c:v>30.22</c:v>
                </c:pt>
                <c:pt idx="40">
                  <c:v>30.23</c:v>
                </c:pt>
                <c:pt idx="41">
                  <c:v>30.22</c:v>
                </c:pt>
                <c:pt idx="42">
                  <c:v>30.23</c:v>
                </c:pt>
                <c:pt idx="43">
                  <c:v>30.22</c:v>
                </c:pt>
                <c:pt idx="44">
                  <c:v>30.22</c:v>
                </c:pt>
                <c:pt idx="45">
                  <c:v>30.22</c:v>
                </c:pt>
                <c:pt idx="46">
                  <c:v>30.22</c:v>
                </c:pt>
                <c:pt idx="47">
                  <c:v>30.22</c:v>
                </c:pt>
                <c:pt idx="48">
                  <c:v>30.22</c:v>
                </c:pt>
                <c:pt idx="49">
                  <c:v>30.22</c:v>
                </c:pt>
                <c:pt idx="50">
                  <c:v>30.22</c:v>
                </c:pt>
                <c:pt idx="51">
                  <c:v>30.22</c:v>
                </c:pt>
                <c:pt idx="52">
                  <c:v>30.22</c:v>
                </c:pt>
                <c:pt idx="53">
                  <c:v>30.2</c:v>
                </c:pt>
                <c:pt idx="54">
                  <c:v>30.23</c:v>
                </c:pt>
                <c:pt idx="55">
                  <c:v>30.22</c:v>
                </c:pt>
                <c:pt idx="56">
                  <c:v>30.22</c:v>
                </c:pt>
                <c:pt idx="57">
                  <c:v>30.22</c:v>
                </c:pt>
                <c:pt idx="58">
                  <c:v>30.22</c:v>
                </c:pt>
                <c:pt idx="59">
                  <c:v>30.23</c:v>
                </c:pt>
                <c:pt idx="60">
                  <c:v>30.22</c:v>
                </c:pt>
                <c:pt idx="61">
                  <c:v>30.22</c:v>
                </c:pt>
                <c:pt idx="62">
                  <c:v>30.22</c:v>
                </c:pt>
                <c:pt idx="63">
                  <c:v>30.22</c:v>
                </c:pt>
                <c:pt idx="64">
                  <c:v>30.23</c:v>
                </c:pt>
                <c:pt idx="65">
                  <c:v>30.22</c:v>
                </c:pt>
                <c:pt idx="66">
                  <c:v>30.22</c:v>
                </c:pt>
                <c:pt idx="67">
                  <c:v>30.2</c:v>
                </c:pt>
                <c:pt idx="68">
                  <c:v>30.22</c:v>
                </c:pt>
                <c:pt idx="69">
                  <c:v>30.21</c:v>
                </c:pt>
                <c:pt idx="70">
                  <c:v>30.23</c:v>
                </c:pt>
                <c:pt idx="71">
                  <c:v>30.22</c:v>
                </c:pt>
                <c:pt idx="72">
                  <c:v>30.22</c:v>
                </c:pt>
                <c:pt idx="73">
                  <c:v>30.22</c:v>
                </c:pt>
                <c:pt idx="74">
                  <c:v>30.22</c:v>
                </c:pt>
                <c:pt idx="75">
                  <c:v>30.23</c:v>
                </c:pt>
                <c:pt idx="76">
                  <c:v>30.22</c:v>
                </c:pt>
                <c:pt idx="77">
                  <c:v>30.23</c:v>
                </c:pt>
                <c:pt idx="78">
                  <c:v>30.22</c:v>
                </c:pt>
                <c:pt idx="79">
                  <c:v>30.22</c:v>
                </c:pt>
                <c:pt idx="80">
                  <c:v>30.2</c:v>
                </c:pt>
                <c:pt idx="81">
                  <c:v>30.22</c:v>
                </c:pt>
                <c:pt idx="82">
                  <c:v>30.2</c:v>
                </c:pt>
                <c:pt idx="83">
                  <c:v>30.21</c:v>
                </c:pt>
                <c:pt idx="84">
                  <c:v>30.22</c:v>
                </c:pt>
                <c:pt idx="85">
                  <c:v>30.22</c:v>
                </c:pt>
                <c:pt idx="86">
                  <c:v>30.2</c:v>
                </c:pt>
                <c:pt idx="87">
                  <c:v>30.21</c:v>
                </c:pt>
                <c:pt idx="88">
                  <c:v>30.2</c:v>
                </c:pt>
                <c:pt idx="89">
                  <c:v>30.22</c:v>
                </c:pt>
                <c:pt idx="90">
                  <c:v>30.21</c:v>
                </c:pt>
                <c:pt idx="91">
                  <c:v>30.22</c:v>
                </c:pt>
                <c:pt idx="92">
                  <c:v>30.2</c:v>
                </c:pt>
                <c:pt idx="93">
                  <c:v>30.23</c:v>
                </c:pt>
                <c:pt idx="94">
                  <c:v>30.2</c:v>
                </c:pt>
                <c:pt idx="95">
                  <c:v>30.22</c:v>
                </c:pt>
                <c:pt idx="96">
                  <c:v>30.21</c:v>
                </c:pt>
                <c:pt idx="97">
                  <c:v>30.21</c:v>
                </c:pt>
                <c:pt idx="98">
                  <c:v>30.22</c:v>
                </c:pt>
                <c:pt idx="99">
                  <c:v>30.2</c:v>
                </c:pt>
                <c:pt idx="100">
                  <c:v>30.22</c:v>
                </c:pt>
                <c:pt idx="101">
                  <c:v>30.22</c:v>
                </c:pt>
                <c:pt idx="102">
                  <c:v>30.21</c:v>
                </c:pt>
                <c:pt idx="103">
                  <c:v>30.2</c:v>
                </c:pt>
                <c:pt idx="104">
                  <c:v>30.22</c:v>
                </c:pt>
                <c:pt idx="105">
                  <c:v>30.21</c:v>
                </c:pt>
                <c:pt idx="106">
                  <c:v>30.2</c:v>
                </c:pt>
                <c:pt idx="107">
                  <c:v>30.21</c:v>
                </c:pt>
                <c:pt idx="108">
                  <c:v>30.2</c:v>
                </c:pt>
                <c:pt idx="109">
                  <c:v>30.2</c:v>
                </c:pt>
                <c:pt idx="110">
                  <c:v>30.2</c:v>
                </c:pt>
                <c:pt idx="111">
                  <c:v>30.2</c:v>
                </c:pt>
                <c:pt idx="112">
                  <c:v>30.21</c:v>
                </c:pt>
                <c:pt idx="113">
                  <c:v>30.2</c:v>
                </c:pt>
                <c:pt idx="114">
                  <c:v>30.19</c:v>
                </c:pt>
                <c:pt idx="115">
                  <c:v>30.2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30.21</c:v>
                </c:pt>
                <c:pt idx="120">
                  <c:v>30.2</c:v>
                </c:pt>
                <c:pt idx="121">
                  <c:v>30.21</c:v>
                </c:pt>
                <c:pt idx="122">
                  <c:v>30.19</c:v>
                </c:pt>
                <c:pt idx="123">
                  <c:v>30.2</c:v>
                </c:pt>
                <c:pt idx="124">
                  <c:v>30.2</c:v>
                </c:pt>
                <c:pt idx="125">
                  <c:v>30.21</c:v>
                </c:pt>
                <c:pt idx="126">
                  <c:v>30.22</c:v>
                </c:pt>
                <c:pt idx="127">
                  <c:v>30.2</c:v>
                </c:pt>
                <c:pt idx="128">
                  <c:v>30.2</c:v>
                </c:pt>
                <c:pt idx="129">
                  <c:v>30.2</c:v>
                </c:pt>
                <c:pt idx="130">
                  <c:v>30.22</c:v>
                </c:pt>
                <c:pt idx="131">
                  <c:v>30.21</c:v>
                </c:pt>
                <c:pt idx="132">
                  <c:v>30.2</c:v>
                </c:pt>
                <c:pt idx="133">
                  <c:v>30.2</c:v>
                </c:pt>
                <c:pt idx="134">
                  <c:v>30.2</c:v>
                </c:pt>
                <c:pt idx="135">
                  <c:v>30.2</c:v>
                </c:pt>
                <c:pt idx="136">
                  <c:v>30.22</c:v>
                </c:pt>
                <c:pt idx="137">
                  <c:v>30.21</c:v>
                </c:pt>
                <c:pt idx="138">
                  <c:v>30.2</c:v>
                </c:pt>
                <c:pt idx="139">
                  <c:v>30.2</c:v>
                </c:pt>
                <c:pt idx="140">
                  <c:v>30.19</c:v>
                </c:pt>
                <c:pt idx="141">
                  <c:v>30.2</c:v>
                </c:pt>
                <c:pt idx="142">
                  <c:v>30.2</c:v>
                </c:pt>
                <c:pt idx="143">
                  <c:v>30.19</c:v>
                </c:pt>
                <c:pt idx="144">
                  <c:v>30.2</c:v>
                </c:pt>
                <c:pt idx="145">
                  <c:v>30.2</c:v>
                </c:pt>
                <c:pt idx="146">
                  <c:v>30.19</c:v>
                </c:pt>
                <c:pt idx="147">
                  <c:v>30.19</c:v>
                </c:pt>
                <c:pt idx="148">
                  <c:v>30.2</c:v>
                </c:pt>
                <c:pt idx="149">
                  <c:v>30.2</c:v>
                </c:pt>
                <c:pt idx="150">
                  <c:v>30.19</c:v>
                </c:pt>
                <c:pt idx="151">
                  <c:v>30.2</c:v>
                </c:pt>
                <c:pt idx="152">
                  <c:v>30.2</c:v>
                </c:pt>
                <c:pt idx="153">
                  <c:v>30.19</c:v>
                </c:pt>
                <c:pt idx="154">
                  <c:v>30.19</c:v>
                </c:pt>
                <c:pt idx="155">
                  <c:v>30.2</c:v>
                </c:pt>
                <c:pt idx="156">
                  <c:v>30.19</c:v>
                </c:pt>
                <c:pt idx="157">
                  <c:v>30.19</c:v>
                </c:pt>
                <c:pt idx="158">
                  <c:v>30.19</c:v>
                </c:pt>
                <c:pt idx="159">
                  <c:v>30.19</c:v>
                </c:pt>
                <c:pt idx="160">
                  <c:v>30.19</c:v>
                </c:pt>
                <c:pt idx="161">
                  <c:v>30.21</c:v>
                </c:pt>
                <c:pt idx="162">
                  <c:v>30.19</c:v>
                </c:pt>
                <c:pt idx="163">
                  <c:v>30.19</c:v>
                </c:pt>
                <c:pt idx="164">
                  <c:v>30.19</c:v>
                </c:pt>
                <c:pt idx="165">
                  <c:v>30.2</c:v>
                </c:pt>
                <c:pt idx="166">
                  <c:v>30.19</c:v>
                </c:pt>
                <c:pt idx="167">
                  <c:v>30.19</c:v>
                </c:pt>
                <c:pt idx="168">
                  <c:v>30.19</c:v>
                </c:pt>
                <c:pt idx="169">
                  <c:v>30.2</c:v>
                </c:pt>
                <c:pt idx="170">
                  <c:v>30.19</c:v>
                </c:pt>
                <c:pt idx="171">
                  <c:v>30.19</c:v>
                </c:pt>
                <c:pt idx="172">
                  <c:v>30.19</c:v>
                </c:pt>
                <c:pt idx="173">
                  <c:v>30.2</c:v>
                </c:pt>
                <c:pt idx="174">
                  <c:v>30.19</c:v>
                </c:pt>
                <c:pt idx="175">
                  <c:v>30.19</c:v>
                </c:pt>
                <c:pt idx="176">
                  <c:v>30.19</c:v>
                </c:pt>
                <c:pt idx="177">
                  <c:v>30.19</c:v>
                </c:pt>
                <c:pt idx="178">
                  <c:v>30.18</c:v>
                </c:pt>
                <c:pt idx="179">
                  <c:v>30.19</c:v>
                </c:pt>
                <c:pt idx="180">
                  <c:v>30.2</c:v>
                </c:pt>
                <c:pt idx="181">
                  <c:v>30.18</c:v>
                </c:pt>
                <c:pt idx="182">
                  <c:v>30.2</c:v>
                </c:pt>
                <c:pt idx="183">
                  <c:v>30.19</c:v>
                </c:pt>
                <c:pt idx="184">
                  <c:v>30.19</c:v>
                </c:pt>
                <c:pt idx="185">
                  <c:v>30.19</c:v>
                </c:pt>
                <c:pt idx="186">
                  <c:v>30.19</c:v>
                </c:pt>
                <c:pt idx="187">
                  <c:v>30.2</c:v>
                </c:pt>
                <c:pt idx="188">
                  <c:v>30.19</c:v>
                </c:pt>
                <c:pt idx="189">
                  <c:v>30.19</c:v>
                </c:pt>
                <c:pt idx="190">
                  <c:v>30.2</c:v>
                </c:pt>
                <c:pt idx="191">
                  <c:v>30.19</c:v>
                </c:pt>
                <c:pt idx="192">
                  <c:v>30.19</c:v>
                </c:pt>
                <c:pt idx="193">
                  <c:v>30.19</c:v>
                </c:pt>
                <c:pt idx="194">
                  <c:v>30.19</c:v>
                </c:pt>
                <c:pt idx="195">
                  <c:v>30.19</c:v>
                </c:pt>
                <c:pt idx="196">
                  <c:v>30.18</c:v>
                </c:pt>
                <c:pt idx="197">
                  <c:v>30.18</c:v>
                </c:pt>
                <c:pt idx="198">
                  <c:v>30.19</c:v>
                </c:pt>
                <c:pt idx="199">
                  <c:v>30.19</c:v>
                </c:pt>
                <c:pt idx="200">
                  <c:v>30.22</c:v>
                </c:pt>
                <c:pt idx="201">
                  <c:v>30.22</c:v>
                </c:pt>
                <c:pt idx="202">
                  <c:v>30.22</c:v>
                </c:pt>
                <c:pt idx="203">
                  <c:v>30.23</c:v>
                </c:pt>
                <c:pt idx="204">
                  <c:v>30.23</c:v>
                </c:pt>
                <c:pt idx="205">
                  <c:v>30.22</c:v>
                </c:pt>
                <c:pt idx="206">
                  <c:v>30.21</c:v>
                </c:pt>
                <c:pt idx="207">
                  <c:v>30.23</c:v>
                </c:pt>
                <c:pt idx="208">
                  <c:v>30.22</c:v>
                </c:pt>
                <c:pt idx="209">
                  <c:v>30.22</c:v>
                </c:pt>
                <c:pt idx="210">
                  <c:v>30.23</c:v>
                </c:pt>
                <c:pt idx="211">
                  <c:v>30.22</c:v>
                </c:pt>
                <c:pt idx="212">
                  <c:v>30.23</c:v>
                </c:pt>
                <c:pt idx="213">
                  <c:v>30.24</c:v>
                </c:pt>
                <c:pt idx="214">
                  <c:v>30.23</c:v>
                </c:pt>
                <c:pt idx="215">
                  <c:v>30.22</c:v>
                </c:pt>
                <c:pt idx="216">
                  <c:v>30.22</c:v>
                </c:pt>
                <c:pt idx="217">
                  <c:v>30.22</c:v>
                </c:pt>
                <c:pt idx="218">
                  <c:v>30.21</c:v>
                </c:pt>
                <c:pt idx="219">
                  <c:v>30.22</c:v>
                </c:pt>
                <c:pt idx="220">
                  <c:v>30.21</c:v>
                </c:pt>
                <c:pt idx="221">
                  <c:v>30.22</c:v>
                </c:pt>
                <c:pt idx="222">
                  <c:v>30.23</c:v>
                </c:pt>
                <c:pt idx="223">
                  <c:v>30.23</c:v>
                </c:pt>
                <c:pt idx="224">
                  <c:v>30.23</c:v>
                </c:pt>
                <c:pt idx="225">
                  <c:v>30.23</c:v>
                </c:pt>
                <c:pt idx="226">
                  <c:v>30.23</c:v>
                </c:pt>
                <c:pt idx="227">
                  <c:v>30.24</c:v>
                </c:pt>
                <c:pt idx="228">
                  <c:v>30.22</c:v>
                </c:pt>
                <c:pt idx="229">
                  <c:v>30.22</c:v>
                </c:pt>
                <c:pt idx="230">
                  <c:v>30.22</c:v>
                </c:pt>
                <c:pt idx="231">
                  <c:v>30.23</c:v>
                </c:pt>
                <c:pt idx="232">
                  <c:v>30.22</c:v>
                </c:pt>
                <c:pt idx="233">
                  <c:v>30.22</c:v>
                </c:pt>
                <c:pt idx="234">
                  <c:v>30.22</c:v>
                </c:pt>
                <c:pt idx="235">
                  <c:v>30.22</c:v>
                </c:pt>
                <c:pt idx="236">
                  <c:v>30.23</c:v>
                </c:pt>
                <c:pt idx="237">
                  <c:v>30.23</c:v>
                </c:pt>
                <c:pt idx="238">
                  <c:v>30.22</c:v>
                </c:pt>
                <c:pt idx="239">
                  <c:v>30.23</c:v>
                </c:pt>
                <c:pt idx="240">
                  <c:v>30.24</c:v>
                </c:pt>
                <c:pt idx="241">
                  <c:v>30.22</c:v>
                </c:pt>
                <c:pt idx="242">
                  <c:v>30.23</c:v>
                </c:pt>
                <c:pt idx="243">
                  <c:v>30.23</c:v>
                </c:pt>
                <c:pt idx="244">
                  <c:v>30.25</c:v>
                </c:pt>
                <c:pt idx="245">
                  <c:v>30.24</c:v>
                </c:pt>
                <c:pt idx="246">
                  <c:v>30.25</c:v>
                </c:pt>
                <c:pt idx="247">
                  <c:v>30.25</c:v>
                </c:pt>
                <c:pt idx="248">
                  <c:v>30.25</c:v>
                </c:pt>
                <c:pt idx="249">
                  <c:v>30.26</c:v>
                </c:pt>
                <c:pt idx="250">
                  <c:v>30.25</c:v>
                </c:pt>
                <c:pt idx="251">
                  <c:v>30.25</c:v>
                </c:pt>
                <c:pt idx="252">
                  <c:v>30.26</c:v>
                </c:pt>
                <c:pt idx="253">
                  <c:v>30.26</c:v>
                </c:pt>
                <c:pt idx="254">
                  <c:v>30.26</c:v>
                </c:pt>
                <c:pt idx="255">
                  <c:v>30.26</c:v>
                </c:pt>
                <c:pt idx="256">
                  <c:v>30.26</c:v>
                </c:pt>
                <c:pt idx="257">
                  <c:v>30.25</c:v>
                </c:pt>
                <c:pt idx="258">
                  <c:v>30.25</c:v>
                </c:pt>
                <c:pt idx="259">
                  <c:v>30.28</c:v>
                </c:pt>
                <c:pt idx="260">
                  <c:v>30.27</c:v>
                </c:pt>
                <c:pt idx="261">
                  <c:v>30.26</c:v>
                </c:pt>
                <c:pt idx="262">
                  <c:v>30.28</c:v>
                </c:pt>
                <c:pt idx="263">
                  <c:v>30.26</c:v>
                </c:pt>
                <c:pt idx="264">
                  <c:v>30.26</c:v>
                </c:pt>
                <c:pt idx="265">
                  <c:v>30.26</c:v>
                </c:pt>
                <c:pt idx="266">
                  <c:v>30.26</c:v>
                </c:pt>
                <c:pt idx="267">
                  <c:v>30.26</c:v>
                </c:pt>
                <c:pt idx="268">
                  <c:v>30.26</c:v>
                </c:pt>
                <c:pt idx="269">
                  <c:v>30.27</c:v>
                </c:pt>
                <c:pt idx="270">
                  <c:v>30.27</c:v>
                </c:pt>
                <c:pt idx="271">
                  <c:v>30.28</c:v>
                </c:pt>
                <c:pt idx="272">
                  <c:v>30.27</c:v>
                </c:pt>
                <c:pt idx="273">
                  <c:v>30.28</c:v>
                </c:pt>
                <c:pt idx="274">
                  <c:v>30.26</c:v>
                </c:pt>
                <c:pt idx="275">
                  <c:v>30.27</c:v>
                </c:pt>
                <c:pt idx="276">
                  <c:v>30.26</c:v>
                </c:pt>
                <c:pt idx="277">
                  <c:v>30.28</c:v>
                </c:pt>
                <c:pt idx="278">
                  <c:v>30.27</c:v>
                </c:pt>
                <c:pt idx="279">
                  <c:v>30.26</c:v>
                </c:pt>
                <c:pt idx="280">
                  <c:v>30.26</c:v>
                </c:pt>
                <c:pt idx="281">
                  <c:v>30.26</c:v>
                </c:pt>
                <c:pt idx="282">
                  <c:v>30.27</c:v>
                </c:pt>
                <c:pt idx="283">
                  <c:v>30.26</c:v>
                </c:pt>
                <c:pt idx="284">
                  <c:v>30.27</c:v>
                </c:pt>
                <c:pt idx="285">
                  <c:v>30.26</c:v>
                </c:pt>
                <c:pt idx="286">
                  <c:v>30.27</c:v>
                </c:pt>
                <c:pt idx="287">
                  <c:v>30.26</c:v>
                </c:pt>
                <c:pt idx="288">
                  <c:v>30.26</c:v>
                </c:pt>
                <c:pt idx="289">
                  <c:v>30.26</c:v>
                </c:pt>
                <c:pt idx="290">
                  <c:v>30.26</c:v>
                </c:pt>
                <c:pt idx="291">
                  <c:v>30.26</c:v>
                </c:pt>
                <c:pt idx="292">
                  <c:v>30.26</c:v>
                </c:pt>
                <c:pt idx="293">
                  <c:v>30.26</c:v>
                </c:pt>
                <c:pt idx="294">
                  <c:v>30.27</c:v>
                </c:pt>
                <c:pt idx="295">
                  <c:v>30.26</c:v>
                </c:pt>
                <c:pt idx="296">
                  <c:v>30.26</c:v>
                </c:pt>
                <c:pt idx="297">
                  <c:v>30.26</c:v>
                </c:pt>
                <c:pt idx="298">
                  <c:v>30.25</c:v>
                </c:pt>
                <c:pt idx="299">
                  <c:v>30.28</c:v>
                </c:pt>
                <c:pt idx="300">
                  <c:v>30.26</c:v>
                </c:pt>
                <c:pt idx="301">
                  <c:v>30.25</c:v>
                </c:pt>
                <c:pt idx="302">
                  <c:v>30.25</c:v>
                </c:pt>
                <c:pt idx="303">
                  <c:v>30.25</c:v>
                </c:pt>
                <c:pt idx="304">
                  <c:v>30.27</c:v>
                </c:pt>
                <c:pt idx="305">
                  <c:v>30.27</c:v>
                </c:pt>
                <c:pt idx="306">
                  <c:v>30.26</c:v>
                </c:pt>
                <c:pt idx="307">
                  <c:v>30.27</c:v>
                </c:pt>
                <c:pt idx="308">
                  <c:v>30.28</c:v>
                </c:pt>
                <c:pt idx="309">
                  <c:v>30.28</c:v>
                </c:pt>
                <c:pt idx="310">
                  <c:v>30.29</c:v>
                </c:pt>
                <c:pt idx="311">
                  <c:v>30.27</c:v>
                </c:pt>
                <c:pt idx="312">
                  <c:v>30.27</c:v>
                </c:pt>
                <c:pt idx="313">
                  <c:v>30.28</c:v>
                </c:pt>
                <c:pt idx="314">
                  <c:v>30.27</c:v>
                </c:pt>
                <c:pt idx="315">
                  <c:v>30.29</c:v>
                </c:pt>
                <c:pt idx="316">
                  <c:v>30.29</c:v>
                </c:pt>
                <c:pt idx="317">
                  <c:v>30.28</c:v>
                </c:pt>
                <c:pt idx="318">
                  <c:v>30.28</c:v>
                </c:pt>
                <c:pt idx="319">
                  <c:v>30.29</c:v>
                </c:pt>
                <c:pt idx="320">
                  <c:v>30.3</c:v>
                </c:pt>
                <c:pt idx="321">
                  <c:v>30.3</c:v>
                </c:pt>
                <c:pt idx="322">
                  <c:v>30.3</c:v>
                </c:pt>
                <c:pt idx="323">
                  <c:v>30.3</c:v>
                </c:pt>
                <c:pt idx="324">
                  <c:v>30.29</c:v>
                </c:pt>
                <c:pt idx="325">
                  <c:v>30.3</c:v>
                </c:pt>
                <c:pt idx="326">
                  <c:v>30.31</c:v>
                </c:pt>
                <c:pt idx="327">
                  <c:v>30.31</c:v>
                </c:pt>
                <c:pt idx="328">
                  <c:v>30.31</c:v>
                </c:pt>
                <c:pt idx="329">
                  <c:v>30.31</c:v>
                </c:pt>
                <c:pt idx="330">
                  <c:v>30.31</c:v>
                </c:pt>
                <c:pt idx="331">
                  <c:v>30.31</c:v>
                </c:pt>
                <c:pt idx="332">
                  <c:v>30.3</c:v>
                </c:pt>
                <c:pt idx="333">
                  <c:v>30.31</c:v>
                </c:pt>
                <c:pt idx="334">
                  <c:v>30.31</c:v>
                </c:pt>
                <c:pt idx="335">
                  <c:v>30.3</c:v>
                </c:pt>
                <c:pt idx="336">
                  <c:v>30.31</c:v>
                </c:pt>
                <c:pt idx="337">
                  <c:v>30.31</c:v>
                </c:pt>
                <c:pt idx="338">
                  <c:v>30.3</c:v>
                </c:pt>
                <c:pt idx="339">
                  <c:v>30.31</c:v>
                </c:pt>
                <c:pt idx="340">
                  <c:v>30.32</c:v>
                </c:pt>
                <c:pt idx="341">
                  <c:v>30.3</c:v>
                </c:pt>
                <c:pt idx="342">
                  <c:v>30.31</c:v>
                </c:pt>
                <c:pt idx="343">
                  <c:v>30.3</c:v>
                </c:pt>
                <c:pt idx="344">
                  <c:v>30.3</c:v>
                </c:pt>
                <c:pt idx="345">
                  <c:v>30.31</c:v>
                </c:pt>
                <c:pt idx="346">
                  <c:v>30.3</c:v>
                </c:pt>
                <c:pt idx="347">
                  <c:v>30.29</c:v>
                </c:pt>
                <c:pt idx="348">
                  <c:v>30.3</c:v>
                </c:pt>
                <c:pt idx="349">
                  <c:v>30.3</c:v>
                </c:pt>
                <c:pt idx="350">
                  <c:v>30.26</c:v>
                </c:pt>
                <c:pt idx="351">
                  <c:v>29.47</c:v>
                </c:pt>
                <c:pt idx="352">
                  <c:v>29.41</c:v>
                </c:pt>
                <c:pt idx="353">
                  <c:v>29.39</c:v>
                </c:pt>
                <c:pt idx="354">
                  <c:v>29.35</c:v>
                </c:pt>
                <c:pt idx="355">
                  <c:v>29.32</c:v>
                </c:pt>
                <c:pt idx="356">
                  <c:v>29.31</c:v>
                </c:pt>
                <c:pt idx="357">
                  <c:v>29.27</c:v>
                </c:pt>
                <c:pt idx="358">
                  <c:v>29.21</c:v>
                </c:pt>
                <c:pt idx="359">
                  <c:v>29.2</c:v>
                </c:pt>
                <c:pt idx="360">
                  <c:v>29.18</c:v>
                </c:pt>
                <c:pt idx="361">
                  <c:v>29.14</c:v>
                </c:pt>
                <c:pt idx="362">
                  <c:v>29.11</c:v>
                </c:pt>
                <c:pt idx="363">
                  <c:v>29.08</c:v>
                </c:pt>
                <c:pt idx="364">
                  <c:v>29.05</c:v>
                </c:pt>
                <c:pt idx="365">
                  <c:v>29.03</c:v>
                </c:pt>
                <c:pt idx="366">
                  <c:v>29</c:v>
                </c:pt>
                <c:pt idx="367">
                  <c:v>28.97</c:v>
                </c:pt>
                <c:pt idx="368">
                  <c:v>28.95</c:v>
                </c:pt>
                <c:pt idx="369">
                  <c:v>28.91</c:v>
                </c:pt>
                <c:pt idx="370">
                  <c:v>28.89</c:v>
                </c:pt>
                <c:pt idx="371">
                  <c:v>28.86</c:v>
                </c:pt>
                <c:pt idx="372">
                  <c:v>28.82</c:v>
                </c:pt>
                <c:pt idx="373">
                  <c:v>28.8</c:v>
                </c:pt>
                <c:pt idx="374">
                  <c:v>28.76</c:v>
                </c:pt>
                <c:pt idx="375">
                  <c:v>28.73</c:v>
                </c:pt>
                <c:pt idx="376">
                  <c:v>28.71</c:v>
                </c:pt>
                <c:pt idx="377">
                  <c:v>28.69</c:v>
                </c:pt>
                <c:pt idx="378">
                  <c:v>28.66</c:v>
                </c:pt>
                <c:pt idx="379">
                  <c:v>28.63</c:v>
                </c:pt>
                <c:pt idx="380">
                  <c:v>28.6</c:v>
                </c:pt>
                <c:pt idx="381">
                  <c:v>28.58</c:v>
                </c:pt>
                <c:pt idx="382">
                  <c:v>28.55</c:v>
                </c:pt>
                <c:pt idx="383">
                  <c:v>28.51</c:v>
                </c:pt>
                <c:pt idx="384">
                  <c:v>28.5</c:v>
                </c:pt>
                <c:pt idx="385">
                  <c:v>28.46</c:v>
                </c:pt>
                <c:pt idx="386">
                  <c:v>28.44</c:v>
                </c:pt>
                <c:pt idx="387">
                  <c:v>28.4</c:v>
                </c:pt>
                <c:pt idx="388">
                  <c:v>28.38</c:v>
                </c:pt>
                <c:pt idx="389">
                  <c:v>28.35</c:v>
                </c:pt>
                <c:pt idx="390">
                  <c:v>28.33</c:v>
                </c:pt>
                <c:pt idx="391">
                  <c:v>28.3</c:v>
                </c:pt>
                <c:pt idx="392">
                  <c:v>28.27</c:v>
                </c:pt>
                <c:pt idx="393">
                  <c:v>28.24</c:v>
                </c:pt>
                <c:pt idx="394">
                  <c:v>28.22</c:v>
                </c:pt>
                <c:pt idx="395">
                  <c:v>28.18</c:v>
                </c:pt>
                <c:pt idx="396">
                  <c:v>28.15</c:v>
                </c:pt>
                <c:pt idx="397">
                  <c:v>28.14</c:v>
                </c:pt>
                <c:pt idx="398">
                  <c:v>28.12</c:v>
                </c:pt>
                <c:pt idx="399">
                  <c:v>28.09</c:v>
                </c:pt>
                <c:pt idx="400">
                  <c:v>28.06</c:v>
                </c:pt>
                <c:pt idx="401">
                  <c:v>28.03</c:v>
                </c:pt>
                <c:pt idx="402">
                  <c:v>28</c:v>
                </c:pt>
                <c:pt idx="403">
                  <c:v>27.97</c:v>
                </c:pt>
                <c:pt idx="404">
                  <c:v>27.96</c:v>
                </c:pt>
                <c:pt idx="405">
                  <c:v>27.93</c:v>
                </c:pt>
                <c:pt idx="406">
                  <c:v>27.91</c:v>
                </c:pt>
                <c:pt idx="407">
                  <c:v>27.87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07800"/>
        <c:axId val="188108192"/>
      </c:scatterChart>
      <c:valAx>
        <c:axId val="188107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</a:t>
                </a:r>
                <a:r>
                  <a:rPr lang="en-US" sz="1400" b="1" baseline="0"/>
                  <a:t> (s)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08192"/>
        <c:crosses val="autoZero"/>
        <c:crossBetween val="midCat"/>
      </c:valAx>
      <c:valAx>
        <c:axId val="188108192"/>
        <c:scaling>
          <c:orientation val="minMax"/>
          <c:max val="31"/>
          <c:min val="2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Temperature</a:t>
                </a:r>
                <a:r>
                  <a:rPr lang="en-US" sz="1400" b="1" baseline="0"/>
                  <a:t> (deg C)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07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48730433938599"/>
          <c:y val="0.74382271279645995"/>
          <c:w val="0.17651269566061401"/>
          <c:h val="0.15191246217499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Vertical</a:t>
            </a:r>
            <a:r>
              <a:rPr lang="en-US" sz="1800" b="1" baseline="0"/>
              <a:t> </a:t>
            </a:r>
            <a:r>
              <a:rPr lang="en-US" sz="1800" b="1"/>
              <a:t>Velocity(BMP)</a:t>
            </a:r>
            <a:r>
              <a:rPr lang="en-US" sz="1800" b="1" baseline="0"/>
              <a:t> Vs Altitude(BMP)</a:t>
            </a:r>
            <a:endParaRPr lang="en-US" sz="1800" b="1"/>
          </a:p>
        </c:rich>
      </c:tx>
      <c:layout>
        <c:manualLayout>
          <c:xMode val="edge"/>
          <c:yMode val="edge"/>
          <c:x val="0.16197089788305971"/>
          <c:y val="3.566542137253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4496277371176"/>
          <c:y val="0.14828107399743043"/>
          <c:w val="0.61974468713598418"/>
          <c:h val="0.6992316695949754"/>
        </c:manualLayout>
      </c:layout>
      <c:scatterChart>
        <c:scatterStyle val="lineMarker"/>
        <c:varyColors val="0"/>
        <c:ser>
          <c:idx val="1"/>
          <c:order val="1"/>
          <c:tx>
            <c:v>BMPAlt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564128"/>
        <c:axId val="237565304"/>
      </c:scatterChart>
      <c:scatterChart>
        <c:scatterStyle val="lineMarker"/>
        <c:varyColors val="0"/>
        <c:ser>
          <c:idx val="0"/>
          <c:order val="0"/>
          <c:tx>
            <c:v>Vel(BMP) Vs Time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Data!$E$2:$E$409</c:f>
              <c:numCache>
                <c:formatCode>General</c:formatCode>
                <c:ptCount val="408"/>
                <c:pt idx="0">
                  <c:v>0</c:v>
                </c:pt>
                <c:pt idx="1">
                  <c:v>0</c:v>
                </c:pt>
                <c:pt idx="2">
                  <c:v>4.99</c:v>
                </c:pt>
                <c:pt idx="3">
                  <c:v>-1.66</c:v>
                </c:pt>
                <c:pt idx="4">
                  <c:v>-1.66</c:v>
                </c:pt>
                <c:pt idx="5">
                  <c:v>0</c:v>
                </c:pt>
                <c:pt idx="6">
                  <c:v>0</c:v>
                </c:pt>
                <c:pt idx="7">
                  <c:v>1.66</c:v>
                </c:pt>
                <c:pt idx="8">
                  <c:v>1.66</c:v>
                </c:pt>
                <c:pt idx="9">
                  <c:v>0</c:v>
                </c:pt>
                <c:pt idx="10">
                  <c:v>0.55000000000000004</c:v>
                </c:pt>
                <c:pt idx="11">
                  <c:v>0</c:v>
                </c:pt>
                <c:pt idx="12">
                  <c:v>-3.33</c:v>
                </c:pt>
                <c:pt idx="13">
                  <c:v>1.66</c:v>
                </c:pt>
                <c:pt idx="14">
                  <c:v>0</c:v>
                </c:pt>
                <c:pt idx="15">
                  <c:v>1.66</c:v>
                </c:pt>
                <c:pt idx="16">
                  <c:v>0</c:v>
                </c:pt>
                <c:pt idx="17">
                  <c:v>-1.66</c:v>
                </c:pt>
                <c:pt idx="18">
                  <c:v>1.66</c:v>
                </c:pt>
                <c:pt idx="19">
                  <c:v>-1.66</c:v>
                </c:pt>
                <c:pt idx="20">
                  <c:v>0</c:v>
                </c:pt>
                <c:pt idx="21">
                  <c:v>0.28000000000000003</c:v>
                </c:pt>
                <c:pt idx="22">
                  <c:v>-0.83</c:v>
                </c:pt>
                <c:pt idx="23">
                  <c:v>-0.65</c:v>
                </c:pt>
                <c:pt idx="24">
                  <c:v>-1.66</c:v>
                </c:pt>
                <c:pt idx="25">
                  <c:v>0</c:v>
                </c:pt>
                <c:pt idx="26">
                  <c:v>1.66</c:v>
                </c:pt>
                <c:pt idx="27">
                  <c:v>-1.66</c:v>
                </c:pt>
                <c:pt idx="28">
                  <c:v>0</c:v>
                </c:pt>
                <c:pt idx="29">
                  <c:v>-0.66</c:v>
                </c:pt>
                <c:pt idx="30">
                  <c:v>-0.8</c:v>
                </c:pt>
                <c:pt idx="31">
                  <c:v>1.66</c:v>
                </c:pt>
                <c:pt idx="32">
                  <c:v>-1.66</c:v>
                </c:pt>
                <c:pt idx="33">
                  <c:v>0</c:v>
                </c:pt>
                <c:pt idx="34">
                  <c:v>1.66</c:v>
                </c:pt>
                <c:pt idx="35">
                  <c:v>1.66</c:v>
                </c:pt>
                <c:pt idx="36">
                  <c:v>-1.66</c:v>
                </c:pt>
                <c:pt idx="37">
                  <c:v>3.32</c:v>
                </c:pt>
                <c:pt idx="38">
                  <c:v>3.32</c:v>
                </c:pt>
                <c:pt idx="39">
                  <c:v>0</c:v>
                </c:pt>
                <c:pt idx="40">
                  <c:v>1.66</c:v>
                </c:pt>
                <c:pt idx="41">
                  <c:v>6.64</c:v>
                </c:pt>
                <c:pt idx="42">
                  <c:v>3.32</c:v>
                </c:pt>
                <c:pt idx="43">
                  <c:v>6.64</c:v>
                </c:pt>
                <c:pt idx="44">
                  <c:v>4.9800000000000004</c:v>
                </c:pt>
                <c:pt idx="45">
                  <c:v>6.64</c:v>
                </c:pt>
                <c:pt idx="46">
                  <c:v>8.2899999999999991</c:v>
                </c:pt>
                <c:pt idx="47">
                  <c:v>8.2899999999999991</c:v>
                </c:pt>
                <c:pt idx="48">
                  <c:v>8.31</c:v>
                </c:pt>
                <c:pt idx="49">
                  <c:v>8.2799999999999994</c:v>
                </c:pt>
                <c:pt idx="50">
                  <c:v>6.63</c:v>
                </c:pt>
                <c:pt idx="51">
                  <c:v>4.9800000000000004</c:v>
                </c:pt>
                <c:pt idx="52">
                  <c:v>4.9800000000000004</c:v>
                </c:pt>
                <c:pt idx="53">
                  <c:v>6.66</c:v>
                </c:pt>
                <c:pt idx="54">
                  <c:v>1.66</c:v>
                </c:pt>
                <c:pt idx="55">
                  <c:v>4.99</c:v>
                </c:pt>
                <c:pt idx="56">
                  <c:v>1.66</c:v>
                </c:pt>
                <c:pt idx="57">
                  <c:v>1.66</c:v>
                </c:pt>
                <c:pt idx="58">
                  <c:v>3.32</c:v>
                </c:pt>
                <c:pt idx="59">
                  <c:v>1.66</c:v>
                </c:pt>
                <c:pt idx="60">
                  <c:v>1.66</c:v>
                </c:pt>
                <c:pt idx="61">
                  <c:v>3.32</c:v>
                </c:pt>
                <c:pt idx="62">
                  <c:v>0</c:v>
                </c:pt>
                <c:pt idx="63">
                  <c:v>3.32</c:v>
                </c:pt>
                <c:pt idx="64">
                  <c:v>0</c:v>
                </c:pt>
                <c:pt idx="65">
                  <c:v>3.32</c:v>
                </c:pt>
                <c:pt idx="66">
                  <c:v>0</c:v>
                </c:pt>
                <c:pt idx="67">
                  <c:v>1.66</c:v>
                </c:pt>
                <c:pt idx="68">
                  <c:v>1.66</c:v>
                </c:pt>
                <c:pt idx="69">
                  <c:v>1.66</c:v>
                </c:pt>
                <c:pt idx="70">
                  <c:v>1.66</c:v>
                </c:pt>
                <c:pt idx="71">
                  <c:v>1.66</c:v>
                </c:pt>
                <c:pt idx="72">
                  <c:v>0</c:v>
                </c:pt>
                <c:pt idx="73">
                  <c:v>3.32</c:v>
                </c:pt>
                <c:pt idx="74">
                  <c:v>1.66</c:v>
                </c:pt>
                <c:pt idx="75">
                  <c:v>3.33</c:v>
                </c:pt>
                <c:pt idx="76">
                  <c:v>1.66</c:v>
                </c:pt>
                <c:pt idx="77">
                  <c:v>1.66</c:v>
                </c:pt>
                <c:pt idx="78">
                  <c:v>3.32</c:v>
                </c:pt>
                <c:pt idx="79">
                  <c:v>1.66</c:v>
                </c:pt>
                <c:pt idx="80">
                  <c:v>3.32</c:v>
                </c:pt>
                <c:pt idx="81">
                  <c:v>0</c:v>
                </c:pt>
                <c:pt idx="82">
                  <c:v>3.32</c:v>
                </c:pt>
                <c:pt idx="83">
                  <c:v>1.66</c:v>
                </c:pt>
                <c:pt idx="84">
                  <c:v>0</c:v>
                </c:pt>
                <c:pt idx="85">
                  <c:v>3.32</c:v>
                </c:pt>
                <c:pt idx="86">
                  <c:v>3.32</c:v>
                </c:pt>
                <c:pt idx="87">
                  <c:v>-1.66</c:v>
                </c:pt>
                <c:pt idx="88">
                  <c:v>4.9800000000000004</c:v>
                </c:pt>
                <c:pt idx="89">
                  <c:v>0</c:v>
                </c:pt>
                <c:pt idx="90">
                  <c:v>3.32</c:v>
                </c:pt>
                <c:pt idx="91">
                  <c:v>3.32</c:v>
                </c:pt>
                <c:pt idx="92">
                  <c:v>-1.66</c:v>
                </c:pt>
                <c:pt idx="93">
                  <c:v>-1.66</c:v>
                </c:pt>
                <c:pt idx="94">
                  <c:v>0</c:v>
                </c:pt>
                <c:pt idx="95">
                  <c:v>-1.66</c:v>
                </c:pt>
                <c:pt idx="96">
                  <c:v>0</c:v>
                </c:pt>
                <c:pt idx="97">
                  <c:v>-1.66</c:v>
                </c:pt>
                <c:pt idx="98">
                  <c:v>-1.66</c:v>
                </c:pt>
                <c:pt idx="99">
                  <c:v>1.66</c:v>
                </c:pt>
                <c:pt idx="100">
                  <c:v>-1.66</c:v>
                </c:pt>
                <c:pt idx="101">
                  <c:v>0</c:v>
                </c:pt>
                <c:pt idx="102">
                  <c:v>-1.66</c:v>
                </c:pt>
                <c:pt idx="103">
                  <c:v>1.66</c:v>
                </c:pt>
                <c:pt idx="104">
                  <c:v>-1.66</c:v>
                </c:pt>
                <c:pt idx="105">
                  <c:v>1.66</c:v>
                </c:pt>
                <c:pt idx="106">
                  <c:v>0</c:v>
                </c:pt>
                <c:pt idx="107">
                  <c:v>1.66</c:v>
                </c:pt>
                <c:pt idx="108">
                  <c:v>-1.66</c:v>
                </c:pt>
                <c:pt idx="109">
                  <c:v>3.32</c:v>
                </c:pt>
                <c:pt idx="110">
                  <c:v>-1.66</c:v>
                </c:pt>
                <c:pt idx="111">
                  <c:v>0</c:v>
                </c:pt>
                <c:pt idx="112">
                  <c:v>0</c:v>
                </c:pt>
                <c:pt idx="113">
                  <c:v>3.32</c:v>
                </c:pt>
                <c:pt idx="114">
                  <c:v>1.1100000000000001</c:v>
                </c:pt>
                <c:pt idx="115">
                  <c:v>0</c:v>
                </c:pt>
                <c:pt idx="116">
                  <c:v>1.66</c:v>
                </c:pt>
                <c:pt idx="117">
                  <c:v>1.66</c:v>
                </c:pt>
                <c:pt idx="118">
                  <c:v>1.65</c:v>
                </c:pt>
                <c:pt idx="119">
                  <c:v>1.66</c:v>
                </c:pt>
                <c:pt idx="120">
                  <c:v>1.66</c:v>
                </c:pt>
                <c:pt idx="121">
                  <c:v>-1.66</c:v>
                </c:pt>
                <c:pt idx="122">
                  <c:v>3.32</c:v>
                </c:pt>
                <c:pt idx="123">
                  <c:v>1.66</c:v>
                </c:pt>
                <c:pt idx="124">
                  <c:v>-1.66</c:v>
                </c:pt>
                <c:pt idx="125">
                  <c:v>1.66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1.66</c:v>
                </c:pt>
                <c:pt idx="130">
                  <c:v>-1.66</c:v>
                </c:pt>
                <c:pt idx="131">
                  <c:v>0</c:v>
                </c:pt>
                <c:pt idx="132">
                  <c:v>0</c:v>
                </c:pt>
                <c:pt idx="133">
                  <c:v>1.66</c:v>
                </c:pt>
                <c:pt idx="134">
                  <c:v>-1.66</c:v>
                </c:pt>
                <c:pt idx="135">
                  <c:v>0</c:v>
                </c:pt>
                <c:pt idx="136">
                  <c:v>-1.66</c:v>
                </c:pt>
                <c:pt idx="137">
                  <c:v>1.66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-1.66</c:v>
                </c:pt>
                <c:pt idx="142">
                  <c:v>0</c:v>
                </c:pt>
                <c:pt idx="143">
                  <c:v>3.32</c:v>
                </c:pt>
                <c:pt idx="144">
                  <c:v>-1.66</c:v>
                </c:pt>
                <c:pt idx="145">
                  <c:v>-1.66</c:v>
                </c:pt>
                <c:pt idx="146">
                  <c:v>0</c:v>
                </c:pt>
                <c:pt idx="147">
                  <c:v>1.66</c:v>
                </c:pt>
                <c:pt idx="148">
                  <c:v>0</c:v>
                </c:pt>
                <c:pt idx="149">
                  <c:v>1.66</c:v>
                </c:pt>
                <c:pt idx="150">
                  <c:v>-1.66</c:v>
                </c:pt>
                <c:pt idx="151">
                  <c:v>0</c:v>
                </c:pt>
                <c:pt idx="152">
                  <c:v>0</c:v>
                </c:pt>
                <c:pt idx="153">
                  <c:v>1.66</c:v>
                </c:pt>
                <c:pt idx="154">
                  <c:v>-1.66</c:v>
                </c:pt>
                <c:pt idx="155">
                  <c:v>-0.71</c:v>
                </c:pt>
                <c:pt idx="156">
                  <c:v>0</c:v>
                </c:pt>
                <c:pt idx="157">
                  <c:v>-1.66</c:v>
                </c:pt>
                <c:pt idx="158">
                  <c:v>-1.66</c:v>
                </c:pt>
                <c:pt idx="159">
                  <c:v>-1.66</c:v>
                </c:pt>
                <c:pt idx="160">
                  <c:v>1.66</c:v>
                </c:pt>
                <c:pt idx="161">
                  <c:v>-3.32</c:v>
                </c:pt>
                <c:pt idx="162">
                  <c:v>-4.97</c:v>
                </c:pt>
                <c:pt idx="163">
                  <c:v>0</c:v>
                </c:pt>
                <c:pt idx="164">
                  <c:v>1.66</c:v>
                </c:pt>
                <c:pt idx="165">
                  <c:v>-4.9800000000000004</c:v>
                </c:pt>
                <c:pt idx="166">
                  <c:v>0</c:v>
                </c:pt>
                <c:pt idx="167">
                  <c:v>-1.66</c:v>
                </c:pt>
                <c:pt idx="168">
                  <c:v>0</c:v>
                </c:pt>
                <c:pt idx="169">
                  <c:v>0</c:v>
                </c:pt>
                <c:pt idx="170">
                  <c:v>-1.66</c:v>
                </c:pt>
                <c:pt idx="171">
                  <c:v>-1.66</c:v>
                </c:pt>
                <c:pt idx="172">
                  <c:v>1.66</c:v>
                </c:pt>
                <c:pt idx="173">
                  <c:v>-3.32</c:v>
                </c:pt>
                <c:pt idx="174">
                  <c:v>1.66</c:v>
                </c:pt>
                <c:pt idx="175">
                  <c:v>1.66</c:v>
                </c:pt>
                <c:pt idx="176">
                  <c:v>0</c:v>
                </c:pt>
                <c:pt idx="177">
                  <c:v>1.66</c:v>
                </c:pt>
                <c:pt idx="178">
                  <c:v>0</c:v>
                </c:pt>
                <c:pt idx="179">
                  <c:v>1.66</c:v>
                </c:pt>
                <c:pt idx="180">
                  <c:v>0</c:v>
                </c:pt>
                <c:pt idx="181">
                  <c:v>1.66</c:v>
                </c:pt>
                <c:pt idx="182">
                  <c:v>-1.66</c:v>
                </c:pt>
                <c:pt idx="183">
                  <c:v>0</c:v>
                </c:pt>
                <c:pt idx="184">
                  <c:v>0</c:v>
                </c:pt>
                <c:pt idx="185">
                  <c:v>3.32</c:v>
                </c:pt>
                <c:pt idx="186">
                  <c:v>-4.9800000000000004</c:v>
                </c:pt>
                <c:pt idx="187">
                  <c:v>0</c:v>
                </c:pt>
                <c:pt idx="188">
                  <c:v>0</c:v>
                </c:pt>
                <c:pt idx="189">
                  <c:v>-1.66</c:v>
                </c:pt>
                <c:pt idx="190">
                  <c:v>0</c:v>
                </c:pt>
                <c:pt idx="191">
                  <c:v>-3.32</c:v>
                </c:pt>
                <c:pt idx="192">
                  <c:v>-1.66</c:v>
                </c:pt>
                <c:pt idx="193">
                  <c:v>-1.66</c:v>
                </c:pt>
                <c:pt idx="194">
                  <c:v>0</c:v>
                </c:pt>
                <c:pt idx="195">
                  <c:v>-1.66</c:v>
                </c:pt>
                <c:pt idx="196">
                  <c:v>-1.66</c:v>
                </c:pt>
                <c:pt idx="197">
                  <c:v>-0.83</c:v>
                </c:pt>
                <c:pt idx="198">
                  <c:v>-3.32</c:v>
                </c:pt>
                <c:pt idx="199">
                  <c:v>0</c:v>
                </c:pt>
                <c:pt idx="200">
                  <c:v>0.12</c:v>
                </c:pt>
                <c:pt idx="201">
                  <c:v>-1.66</c:v>
                </c:pt>
                <c:pt idx="202">
                  <c:v>1.66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1.66</c:v>
                </c:pt>
                <c:pt idx="207">
                  <c:v>-1.66</c:v>
                </c:pt>
                <c:pt idx="208">
                  <c:v>0</c:v>
                </c:pt>
                <c:pt idx="209">
                  <c:v>-1.66</c:v>
                </c:pt>
                <c:pt idx="210">
                  <c:v>0</c:v>
                </c:pt>
                <c:pt idx="211">
                  <c:v>0</c:v>
                </c:pt>
                <c:pt idx="212">
                  <c:v>-1.66</c:v>
                </c:pt>
                <c:pt idx="213">
                  <c:v>0</c:v>
                </c:pt>
                <c:pt idx="214">
                  <c:v>0</c:v>
                </c:pt>
                <c:pt idx="215">
                  <c:v>-1.66</c:v>
                </c:pt>
                <c:pt idx="216">
                  <c:v>-3.32</c:v>
                </c:pt>
                <c:pt idx="217">
                  <c:v>0</c:v>
                </c:pt>
                <c:pt idx="218">
                  <c:v>-3.32</c:v>
                </c:pt>
                <c:pt idx="219">
                  <c:v>-1.66</c:v>
                </c:pt>
                <c:pt idx="220">
                  <c:v>-1.66</c:v>
                </c:pt>
                <c:pt idx="221">
                  <c:v>-1.66</c:v>
                </c:pt>
                <c:pt idx="222">
                  <c:v>-3.32</c:v>
                </c:pt>
                <c:pt idx="223">
                  <c:v>0</c:v>
                </c:pt>
                <c:pt idx="224">
                  <c:v>0</c:v>
                </c:pt>
                <c:pt idx="225">
                  <c:v>-3.32</c:v>
                </c:pt>
                <c:pt idx="226">
                  <c:v>0</c:v>
                </c:pt>
                <c:pt idx="227">
                  <c:v>-1.66</c:v>
                </c:pt>
                <c:pt idx="228">
                  <c:v>-1.66</c:v>
                </c:pt>
                <c:pt idx="229">
                  <c:v>-1.66</c:v>
                </c:pt>
                <c:pt idx="230">
                  <c:v>1.66</c:v>
                </c:pt>
                <c:pt idx="231">
                  <c:v>0</c:v>
                </c:pt>
                <c:pt idx="232">
                  <c:v>1.66</c:v>
                </c:pt>
                <c:pt idx="233">
                  <c:v>0</c:v>
                </c:pt>
                <c:pt idx="234">
                  <c:v>3.32</c:v>
                </c:pt>
                <c:pt idx="235">
                  <c:v>1.66</c:v>
                </c:pt>
                <c:pt idx="236">
                  <c:v>1.66</c:v>
                </c:pt>
                <c:pt idx="237">
                  <c:v>-1.66</c:v>
                </c:pt>
                <c:pt idx="238">
                  <c:v>3.32</c:v>
                </c:pt>
                <c:pt idx="239">
                  <c:v>3.32</c:v>
                </c:pt>
                <c:pt idx="240">
                  <c:v>-1.66</c:v>
                </c:pt>
                <c:pt idx="241">
                  <c:v>3.32</c:v>
                </c:pt>
                <c:pt idx="242">
                  <c:v>0</c:v>
                </c:pt>
                <c:pt idx="243">
                  <c:v>0.65</c:v>
                </c:pt>
                <c:pt idx="244">
                  <c:v>-3.32</c:v>
                </c:pt>
                <c:pt idx="245">
                  <c:v>-11.63</c:v>
                </c:pt>
                <c:pt idx="246">
                  <c:v>-9.9700000000000006</c:v>
                </c:pt>
                <c:pt idx="247">
                  <c:v>-8.31</c:v>
                </c:pt>
                <c:pt idx="248">
                  <c:v>-6.63</c:v>
                </c:pt>
                <c:pt idx="249">
                  <c:v>-0.55000000000000004</c:v>
                </c:pt>
                <c:pt idx="250">
                  <c:v>2.4900000000000002</c:v>
                </c:pt>
                <c:pt idx="251">
                  <c:v>0</c:v>
                </c:pt>
                <c:pt idx="252">
                  <c:v>0.65</c:v>
                </c:pt>
                <c:pt idx="253">
                  <c:v>0</c:v>
                </c:pt>
                <c:pt idx="254">
                  <c:v>-1.66</c:v>
                </c:pt>
                <c:pt idx="255">
                  <c:v>-3.33</c:v>
                </c:pt>
                <c:pt idx="256">
                  <c:v>-1.66</c:v>
                </c:pt>
                <c:pt idx="257">
                  <c:v>-4.9800000000000004</c:v>
                </c:pt>
                <c:pt idx="258">
                  <c:v>-1.66</c:v>
                </c:pt>
                <c:pt idx="259">
                  <c:v>-3.33</c:v>
                </c:pt>
                <c:pt idx="260">
                  <c:v>-3.33</c:v>
                </c:pt>
                <c:pt idx="261">
                  <c:v>-1.66</c:v>
                </c:pt>
                <c:pt idx="262">
                  <c:v>-1.66</c:v>
                </c:pt>
                <c:pt idx="263">
                  <c:v>-1.66</c:v>
                </c:pt>
                <c:pt idx="264">
                  <c:v>0</c:v>
                </c:pt>
                <c:pt idx="265">
                  <c:v>0</c:v>
                </c:pt>
                <c:pt idx="266">
                  <c:v>1.66</c:v>
                </c:pt>
                <c:pt idx="267">
                  <c:v>0</c:v>
                </c:pt>
                <c:pt idx="268">
                  <c:v>1.66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3.33</c:v>
                </c:pt>
                <c:pt idx="273">
                  <c:v>-0.67</c:v>
                </c:pt>
                <c:pt idx="274">
                  <c:v>0</c:v>
                </c:pt>
                <c:pt idx="275">
                  <c:v>-0.83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1.66</c:v>
                </c:pt>
                <c:pt idx="280">
                  <c:v>0</c:v>
                </c:pt>
                <c:pt idx="281">
                  <c:v>3.32</c:v>
                </c:pt>
                <c:pt idx="282">
                  <c:v>1.66</c:v>
                </c:pt>
                <c:pt idx="283">
                  <c:v>0</c:v>
                </c:pt>
                <c:pt idx="284">
                  <c:v>3.32</c:v>
                </c:pt>
                <c:pt idx="285">
                  <c:v>0</c:v>
                </c:pt>
                <c:pt idx="286">
                  <c:v>3.33</c:v>
                </c:pt>
                <c:pt idx="287">
                  <c:v>1.66</c:v>
                </c:pt>
                <c:pt idx="288">
                  <c:v>0</c:v>
                </c:pt>
                <c:pt idx="289">
                  <c:v>1.66</c:v>
                </c:pt>
                <c:pt idx="290">
                  <c:v>1.66</c:v>
                </c:pt>
                <c:pt idx="291">
                  <c:v>1.66</c:v>
                </c:pt>
                <c:pt idx="292">
                  <c:v>0</c:v>
                </c:pt>
                <c:pt idx="293">
                  <c:v>1.66</c:v>
                </c:pt>
                <c:pt idx="294">
                  <c:v>3.33</c:v>
                </c:pt>
                <c:pt idx="295">
                  <c:v>0</c:v>
                </c:pt>
                <c:pt idx="296">
                  <c:v>1.66</c:v>
                </c:pt>
                <c:pt idx="297">
                  <c:v>1.66</c:v>
                </c:pt>
                <c:pt idx="298">
                  <c:v>0</c:v>
                </c:pt>
                <c:pt idx="299">
                  <c:v>-1.66</c:v>
                </c:pt>
                <c:pt idx="300">
                  <c:v>1.66</c:v>
                </c:pt>
                <c:pt idx="301">
                  <c:v>1.66</c:v>
                </c:pt>
                <c:pt idx="302">
                  <c:v>-1.66</c:v>
                </c:pt>
                <c:pt idx="303">
                  <c:v>0</c:v>
                </c:pt>
                <c:pt idx="304">
                  <c:v>1.66</c:v>
                </c:pt>
                <c:pt idx="305">
                  <c:v>3.33</c:v>
                </c:pt>
                <c:pt idx="306">
                  <c:v>0</c:v>
                </c:pt>
                <c:pt idx="307">
                  <c:v>1.66</c:v>
                </c:pt>
                <c:pt idx="308">
                  <c:v>-1.66</c:v>
                </c:pt>
                <c:pt idx="309">
                  <c:v>3.33</c:v>
                </c:pt>
                <c:pt idx="310">
                  <c:v>0</c:v>
                </c:pt>
                <c:pt idx="311">
                  <c:v>1.66</c:v>
                </c:pt>
                <c:pt idx="312">
                  <c:v>0</c:v>
                </c:pt>
                <c:pt idx="313">
                  <c:v>-9.9700000000000006</c:v>
                </c:pt>
                <c:pt idx="314">
                  <c:v>3.33</c:v>
                </c:pt>
                <c:pt idx="315">
                  <c:v>-1.66</c:v>
                </c:pt>
                <c:pt idx="316">
                  <c:v>-6.64</c:v>
                </c:pt>
                <c:pt idx="317">
                  <c:v>1.66</c:v>
                </c:pt>
                <c:pt idx="318">
                  <c:v>0</c:v>
                </c:pt>
                <c:pt idx="319">
                  <c:v>-1.66</c:v>
                </c:pt>
                <c:pt idx="320">
                  <c:v>8.2899999999999991</c:v>
                </c:pt>
                <c:pt idx="321">
                  <c:v>-1.66</c:v>
                </c:pt>
                <c:pt idx="322">
                  <c:v>-1.66</c:v>
                </c:pt>
                <c:pt idx="323">
                  <c:v>-3.32</c:v>
                </c:pt>
                <c:pt idx="324">
                  <c:v>-1.66</c:v>
                </c:pt>
                <c:pt idx="325">
                  <c:v>-4.9800000000000004</c:v>
                </c:pt>
                <c:pt idx="326">
                  <c:v>3.33</c:v>
                </c:pt>
                <c:pt idx="327">
                  <c:v>0</c:v>
                </c:pt>
                <c:pt idx="328">
                  <c:v>-11.65</c:v>
                </c:pt>
                <c:pt idx="329">
                  <c:v>-4.99</c:v>
                </c:pt>
                <c:pt idx="330">
                  <c:v>-6.64</c:v>
                </c:pt>
                <c:pt idx="331">
                  <c:v>-9.98</c:v>
                </c:pt>
                <c:pt idx="332">
                  <c:v>-3.32</c:v>
                </c:pt>
                <c:pt idx="333">
                  <c:v>-3.33</c:v>
                </c:pt>
                <c:pt idx="334">
                  <c:v>-2.5</c:v>
                </c:pt>
                <c:pt idx="335">
                  <c:v>-1.66</c:v>
                </c:pt>
                <c:pt idx="336">
                  <c:v>-4.9800000000000004</c:v>
                </c:pt>
                <c:pt idx="337">
                  <c:v>-1.66</c:v>
                </c:pt>
                <c:pt idx="338">
                  <c:v>-1.66</c:v>
                </c:pt>
                <c:pt idx="339">
                  <c:v>-1.66</c:v>
                </c:pt>
                <c:pt idx="340">
                  <c:v>-3.33</c:v>
                </c:pt>
                <c:pt idx="341">
                  <c:v>1.66</c:v>
                </c:pt>
                <c:pt idx="342">
                  <c:v>1.66</c:v>
                </c:pt>
                <c:pt idx="343">
                  <c:v>-4.9800000000000004</c:v>
                </c:pt>
                <c:pt idx="344">
                  <c:v>0</c:v>
                </c:pt>
                <c:pt idx="345">
                  <c:v>0</c:v>
                </c:pt>
                <c:pt idx="346">
                  <c:v>4.99</c:v>
                </c:pt>
                <c:pt idx="347">
                  <c:v>-1.66</c:v>
                </c:pt>
                <c:pt idx="348">
                  <c:v>1.66</c:v>
                </c:pt>
                <c:pt idx="349">
                  <c:v>1.66</c:v>
                </c:pt>
                <c:pt idx="350">
                  <c:v>1.1599999999999999</c:v>
                </c:pt>
                <c:pt idx="351">
                  <c:v>-3.29</c:v>
                </c:pt>
                <c:pt idx="352">
                  <c:v>-9.1199999999999992</c:v>
                </c:pt>
                <c:pt idx="353">
                  <c:v>-9.9700000000000006</c:v>
                </c:pt>
                <c:pt idx="354">
                  <c:v>-8.2899999999999991</c:v>
                </c:pt>
                <c:pt idx="355">
                  <c:v>-9.9700000000000006</c:v>
                </c:pt>
                <c:pt idx="356">
                  <c:v>-9.9700000000000006</c:v>
                </c:pt>
                <c:pt idx="357">
                  <c:v>-9.9700000000000006</c:v>
                </c:pt>
                <c:pt idx="358">
                  <c:v>-8.31</c:v>
                </c:pt>
                <c:pt idx="359">
                  <c:v>-8.2899999999999991</c:v>
                </c:pt>
                <c:pt idx="360">
                  <c:v>-9.9499999999999993</c:v>
                </c:pt>
                <c:pt idx="361">
                  <c:v>-8.2799999999999994</c:v>
                </c:pt>
                <c:pt idx="362">
                  <c:v>-9.9700000000000006</c:v>
                </c:pt>
                <c:pt idx="363">
                  <c:v>-8.2899999999999991</c:v>
                </c:pt>
                <c:pt idx="364">
                  <c:v>-9.9700000000000006</c:v>
                </c:pt>
                <c:pt idx="365">
                  <c:v>-8.31</c:v>
                </c:pt>
                <c:pt idx="366">
                  <c:v>-9.9499999999999993</c:v>
                </c:pt>
                <c:pt idx="367">
                  <c:v>-8.31</c:v>
                </c:pt>
                <c:pt idx="368">
                  <c:v>-9.93</c:v>
                </c:pt>
                <c:pt idx="369">
                  <c:v>-8.2899999999999991</c:v>
                </c:pt>
                <c:pt idx="370">
                  <c:v>-9.9499999999999993</c:v>
                </c:pt>
                <c:pt idx="371">
                  <c:v>-9.9700000000000006</c:v>
                </c:pt>
                <c:pt idx="372">
                  <c:v>-8.31</c:v>
                </c:pt>
                <c:pt idx="373">
                  <c:v>-8.31</c:v>
                </c:pt>
                <c:pt idx="374">
                  <c:v>-9.93</c:v>
                </c:pt>
                <c:pt idx="375">
                  <c:v>-9.9499999999999993</c:v>
                </c:pt>
                <c:pt idx="376">
                  <c:v>-8.2799999999999994</c:v>
                </c:pt>
                <c:pt idx="377">
                  <c:v>-8.2899999999999991</c:v>
                </c:pt>
                <c:pt idx="378">
                  <c:v>-9.92</c:v>
                </c:pt>
                <c:pt idx="379">
                  <c:v>-8.2799999999999994</c:v>
                </c:pt>
                <c:pt idx="380">
                  <c:v>-9.9499999999999993</c:v>
                </c:pt>
                <c:pt idx="381">
                  <c:v>-8.2899999999999991</c:v>
                </c:pt>
                <c:pt idx="382">
                  <c:v>-9.9700000000000006</c:v>
                </c:pt>
                <c:pt idx="383">
                  <c:v>-8.26</c:v>
                </c:pt>
                <c:pt idx="384">
                  <c:v>-9.93</c:v>
                </c:pt>
                <c:pt idx="385">
                  <c:v>-8.2799999999999994</c:v>
                </c:pt>
                <c:pt idx="386">
                  <c:v>-9.9499999999999993</c:v>
                </c:pt>
                <c:pt idx="387">
                  <c:v>-6.63</c:v>
                </c:pt>
                <c:pt idx="388">
                  <c:v>-9.9499999999999993</c:v>
                </c:pt>
                <c:pt idx="389">
                  <c:v>-9.92</c:v>
                </c:pt>
                <c:pt idx="390">
                  <c:v>-8.2799999999999994</c:v>
                </c:pt>
                <c:pt idx="391">
                  <c:v>-9.9499999999999993</c:v>
                </c:pt>
                <c:pt idx="392">
                  <c:v>-8.2799999999999994</c:v>
                </c:pt>
                <c:pt idx="393">
                  <c:v>-8.2899999999999991</c:v>
                </c:pt>
                <c:pt idx="394">
                  <c:v>-8.2899999999999991</c:v>
                </c:pt>
                <c:pt idx="395">
                  <c:v>-8.2799999999999994</c:v>
                </c:pt>
                <c:pt idx="396">
                  <c:v>-6.62</c:v>
                </c:pt>
                <c:pt idx="397">
                  <c:v>-9.98</c:v>
                </c:pt>
                <c:pt idx="398">
                  <c:v>-6.62</c:v>
                </c:pt>
                <c:pt idx="399">
                  <c:v>-8.26</c:v>
                </c:pt>
                <c:pt idx="400">
                  <c:v>-9.92</c:v>
                </c:pt>
                <c:pt idx="401">
                  <c:v>-9.92</c:v>
                </c:pt>
                <c:pt idx="402">
                  <c:v>-8.25</c:v>
                </c:pt>
                <c:pt idx="403">
                  <c:v>-6.61</c:v>
                </c:pt>
                <c:pt idx="404">
                  <c:v>-9.92</c:v>
                </c:pt>
                <c:pt idx="405">
                  <c:v>-6.62</c:v>
                </c:pt>
                <c:pt idx="406">
                  <c:v>-9.92</c:v>
                </c:pt>
                <c:pt idx="407">
                  <c:v>-6.62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566088"/>
        <c:axId val="237565696"/>
      </c:scatterChart>
      <c:valAx>
        <c:axId val="23756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Time</a:t>
                </a:r>
                <a:r>
                  <a:rPr lang="en-US" sz="1400" b="1" baseline="0" dirty="0" smtClean="0"/>
                  <a:t> </a:t>
                </a:r>
                <a:r>
                  <a:rPr lang="en-US" sz="1400" b="1" baseline="0" dirty="0"/>
                  <a:t>(s)  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44737188391852917"/>
              <c:y val="0.88452716810305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5304"/>
        <c:crosses val="autoZero"/>
        <c:crossBetween val="midCat"/>
      </c:valAx>
      <c:valAx>
        <c:axId val="23756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Altitude</a:t>
                </a:r>
                <a:r>
                  <a:rPr lang="en-US" sz="1400" b="1" baseline="0"/>
                  <a:t>(BMP)   m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1.0889057790017536E-2"/>
              <c:y val="0.33073823130153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4128"/>
        <c:crosses val="autoZero"/>
        <c:crossBetween val="midCat"/>
      </c:valAx>
      <c:valAx>
        <c:axId val="237565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Velocity</a:t>
                </a:r>
                <a:r>
                  <a:rPr lang="en-US" sz="1400" b="1" baseline="0"/>
                  <a:t>   m/s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77329499827489234"/>
              <c:y val="0.37213071192958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6088"/>
        <c:crosses val="max"/>
        <c:crossBetween val="midCat"/>
      </c:valAx>
      <c:valAx>
        <c:axId val="237566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565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71692461232167"/>
          <c:y val="0.81424102289614453"/>
          <c:w val="0.18257139559713809"/>
          <c:h val="9.793318724283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X,Y,Z</a:t>
            </a:r>
            <a:r>
              <a:rPr lang="en-US" sz="1800" b="1" baseline="0"/>
              <a:t> gForce Vs Time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Xg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Data!$F$2:$F$409</c:f>
              <c:numCache>
                <c:formatCode>General</c:formatCode>
                <c:ptCount val="408"/>
                <c:pt idx="0">
                  <c:v>0.05</c:v>
                </c:pt>
                <c:pt idx="1">
                  <c:v>0.19</c:v>
                </c:pt>
                <c:pt idx="2">
                  <c:v>-0.09</c:v>
                </c:pt>
                <c:pt idx="3">
                  <c:v>-0.22</c:v>
                </c:pt>
                <c:pt idx="4">
                  <c:v>0.16</c:v>
                </c:pt>
                <c:pt idx="5">
                  <c:v>0.17</c:v>
                </c:pt>
                <c:pt idx="6">
                  <c:v>0.25</c:v>
                </c:pt>
                <c:pt idx="7">
                  <c:v>0.16</c:v>
                </c:pt>
                <c:pt idx="8">
                  <c:v>0.06</c:v>
                </c:pt>
                <c:pt idx="9">
                  <c:v>0.06</c:v>
                </c:pt>
                <c:pt idx="10">
                  <c:v>-7.0000000000000007E-2</c:v>
                </c:pt>
                <c:pt idx="11">
                  <c:v>-7.0000000000000007E-2</c:v>
                </c:pt>
                <c:pt idx="12">
                  <c:v>-0.08</c:v>
                </c:pt>
                <c:pt idx="13">
                  <c:v>-7.0000000000000007E-2</c:v>
                </c:pt>
                <c:pt idx="14">
                  <c:v>-0.11</c:v>
                </c:pt>
                <c:pt idx="15">
                  <c:v>0.06</c:v>
                </c:pt>
                <c:pt idx="16">
                  <c:v>-7.0000000000000007E-2</c:v>
                </c:pt>
                <c:pt idx="17">
                  <c:v>0.19</c:v>
                </c:pt>
                <c:pt idx="18">
                  <c:v>0.48</c:v>
                </c:pt>
                <c:pt idx="19">
                  <c:v>0.53</c:v>
                </c:pt>
                <c:pt idx="20">
                  <c:v>0.56000000000000005</c:v>
                </c:pt>
                <c:pt idx="21">
                  <c:v>0.22</c:v>
                </c:pt>
                <c:pt idx="22">
                  <c:v>0.27</c:v>
                </c:pt>
                <c:pt idx="23">
                  <c:v>-0.2</c:v>
                </c:pt>
                <c:pt idx="24">
                  <c:v>-0.23</c:v>
                </c:pt>
                <c:pt idx="25">
                  <c:v>-0.2</c:v>
                </c:pt>
                <c:pt idx="26">
                  <c:v>-0.18</c:v>
                </c:pt>
                <c:pt idx="27">
                  <c:v>-0.16</c:v>
                </c:pt>
                <c:pt idx="28">
                  <c:v>-0.18</c:v>
                </c:pt>
                <c:pt idx="29">
                  <c:v>-0.22</c:v>
                </c:pt>
                <c:pt idx="30">
                  <c:v>-0.4</c:v>
                </c:pt>
                <c:pt idx="31">
                  <c:v>-0.38</c:v>
                </c:pt>
                <c:pt idx="32">
                  <c:v>-0.45</c:v>
                </c:pt>
                <c:pt idx="33">
                  <c:v>-0.43</c:v>
                </c:pt>
                <c:pt idx="34">
                  <c:v>-0.37</c:v>
                </c:pt>
                <c:pt idx="35">
                  <c:v>-0.43</c:v>
                </c:pt>
                <c:pt idx="36">
                  <c:v>-0.39</c:v>
                </c:pt>
                <c:pt idx="37">
                  <c:v>-0.41</c:v>
                </c:pt>
                <c:pt idx="38">
                  <c:v>-0.41</c:v>
                </c:pt>
                <c:pt idx="39">
                  <c:v>-0.39</c:v>
                </c:pt>
                <c:pt idx="40">
                  <c:v>-0.28999999999999998</c:v>
                </c:pt>
                <c:pt idx="41">
                  <c:v>-0.31</c:v>
                </c:pt>
                <c:pt idx="42">
                  <c:v>-0.28000000000000003</c:v>
                </c:pt>
                <c:pt idx="43">
                  <c:v>-0.27</c:v>
                </c:pt>
                <c:pt idx="44">
                  <c:v>-0.3</c:v>
                </c:pt>
                <c:pt idx="45">
                  <c:v>-0.27</c:v>
                </c:pt>
                <c:pt idx="46">
                  <c:v>-0.28999999999999998</c:v>
                </c:pt>
                <c:pt idx="47">
                  <c:v>-0.22</c:v>
                </c:pt>
                <c:pt idx="48">
                  <c:v>-0.24</c:v>
                </c:pt>
                <c:pt idx="49">
                  <c:v>-0.2</c:v>
                </c:pt>
                <c:pt idx="50">
                  <c:v>-0.16</c:v>
                </c:pt>
                <c:pt idx="51">
                  <c:v>-0.12</c:v>
                </c:pt>
                <c:pt idx="52">
                  <c:v>-0.12</c:v>
                </c:pt>
                <c:pt idx="53">
                  <c:v>-0.1</c:v>
                </c:pt>
                <c:pt idx="54">
                  <c:v>-0.16</c:v>
                </c:pt>
                <c:pt idx="55">
                  <c:v>-0.2</c:v>
                </c:pt>
                <c:pt idx="56">
                  <c:v>-0.18</c:v>
                </c:pt>
                <c:pt idx="57">
                  <c:v>-0.2</c:v>
                </c:pt>
                <c:pt idx="58">
                  <c:v>-0.19</c:v>
                </c:pt>
                <c:pt idx="59">
                  <c:v>-0.19</c:v>
                </c:pt>
                <c:pt idx="60">
                  <c:v>-0.19</c:v>
                </c:pt>
                <c:pt idx="61">
                  <c:v>-0.18</c:v>
                </c:pt>
                <c:pt idx="62">
                  <c:v>-0.2</c:v>
                </c:pt>
                <c:pt idx="63">
                  <c:v>-0.21</c:v>
                </c:pt>
                <c:pt idx="64">
                  <c:v>-0.2</c:v>
                </c:pt>
                <c:pt idx="65">
                  <c:v>-0.19</c:v>
                </c:pt>
                <c:pt idx="66">
                  <c:v>-0.16</c:v>
                </c:pt>
                <c:pt idx="67">
                  <c:v>-0.21</c:v>
                </c:pt>
                <c:pt idx="68">
                  <c:v>-0.19</c:v>
                </c:pt>
                <c:pt idx="69">
                  <c:v>-0.18</c:v>
                </c:pt>
                <c:pt idx="70">
                  <c:v>-0.21</c:v>
                </c:pt>
                <c:pt idx="71">
                  <c:v>-0.2</c:v>
                </c:pt>
                <c:pt idx="72">
                  <c:v>-0.2</c:v>
                </c:pt>
                <c:pt idx="73">
                  <c:v>-0.11</c:v>
                </c:pt>
                <c:pt idx="74">
                  <c:v>-0.15</c:v>
                </c:pt>
                <c:pt idx="75">
                  <c:v>-0.21</c:v>
                </c:pt>
                <c:pt idx="76">
                  <c:v>-0.21</c:v>
                </c:pt>
                <c:pt idx="77">
                  <c:v>-0.17</c:v>
                </c:pt>
                <c:pt idx="78">
                  <c:v>-0.18</c:v>
                </c:pt>
                <c:pt idx="79">
                  <c:v>-0.22</c:v>
                </c:pt>
                <c:pt idx="80">
                  <c:v>-0.18</c:v>
                </c:pt>
                <c:pt idx="81">
                  <c:v>-0.33</c:v>
                </c:pt>
                <c:pt idx="82">
                  <c:v>-0.18</c:v>
                </c:pt>
                <c:pt idx="83">
                  <c:v>-0.25</c:v>
                </c:pt>
                <c:pt idx="84">
                  <c:v>-0.23</c:v>
                </c:pt>
                <c:pt idx="85">
                  <c:v>-0.2</c:v>
                </c:pt>
                <c:pt idx="86">
                  <c:v>-0.2</c:v>
                </c:pt>
                <c:pt idx="87">
                  <c:v>-0.17</c:v>
                </c:pt>
                <c:pt idx="88">
                  <c:v>-0.18</c:v>
                </c:pt>
                <c:pt idx="89">
                  <c:v>-0.26</c:v>
                </c:pt>
                <c:pt idx="90">
                  <c:v>-0.2</c:v>
                </c:pt>
                <c:pt idx="91">
                  <c:v>-0.16</c:v>
                </c:pt>
                <c:pt idx="92">
                  <c:v>-0.14000000000000001</c:v>
                </c:pt>
                <c:pt idx="93">
                  <c:v>-0.17</c:v>
                </c:pt>
                <c:pt idx="94">
                  <c:v>-0.16</c:v>
                </c:pt>
                <c:pt idx="95">
                  <c:v>-0.14000000000000001</c:v>
                </c:pt>
                <c:pt idx="96">
                  <c:v>-0.13</c:v>
                </c:pt>
                <c:pt idx="97">
                  <c:v>-0.19</c:v>
                </c:pt>
                <c:pt idx="98">
                  <c:v>-0.16</c:v>
                </c:pt>
                <c:pt idx="99">
                  <c:v>-0.16</c:v>
                </c:pt>
                <c:pt idx="100">
                  <c:v>-0.2</c:v>
                </c:pt>
                <c:pt idx="101">
                  <c:v>-0.23</c:v>
                </c:pt>
                <c:pt idx="102">
                  <c:v>-0.22</c:v>
                </c:pt>
                <c:pt idx="103">
                  <c:v>-0.27</c:v>
                </c:pt>
                <c:pt idx="104">
                  <c:v>-0.37</c:v>
                </c:pt>
                <c:pt idx="105">
                  <c:v>-0.33</c:v>
                </c:pt>
                <c:pt idx="106">
                  <c:v>-0.38</c:v>
                </c:pt>
                <c:pt idx="107">
                  <c:v>-0.34</c:v>
                </c:pt>
                <c:pt idx="108">
                  <c:v>-0.35</c:v>
                </c:pt>
                <c:pt idx="109">
                  <c:v>-0.36</c:v>
                </c:pt>
                <c:pt idx="110">
                  <c:v>-0.48</c:v>
                </c:pt>
                <c:pt idx="111">
                  <c:v>-0.44</c:v>
                </c:pt>
                <c:pt idx="112">
                  <c:v>-0.47</c:v>
                </c:pt>
                <c:pt idx="113">
                  <c:v>-0.42</c:v>
                </c:pt>
                <c:pt idx="114">
                  <c:v>-0.35</c:v>
                </c:pt>
                <c:pt idx="115">
                  <c:v>-0.32</c:v>
                </c:pt>
                <c:pt idx="116">
                  <c:v>-0.38</c:v>
                </c:pt>
                <c:pt idx="117">
                  <c:v>-0.37</c:v>
                </c:pt>
                <c:pt idx="118">
                  <c:v>-0.36</c:v>
                </c:pt>
                <c:pt idx="119">
                  <c:v>-0.33</c:v>
                </c:pt>
                <c:pt idx="120">
                  <c:v>-0.36</c:v>
                </c:pt>
                <c:pt idx="121">
                  <c:v>-0.35</c:v>
                </c:pt>
                <c:pt idx="122">
                  <c:v>-0.36</c:v>
                </c:pt>
                <c:pt idx="123">
                  <c:v>-0.34</c:v>
                </c:pt>
                <c:pt idx="124">
                  <c:v>-0.35</c:v>
                </c:pt>
                <c:pt idx="125">
                  <c:v>-0.35</c:v>
                </c:pt>
                <c:pt idx="126">
                  <c:v>-0.33</c:v>
                </c:pt>
                <c:pt idx="127">
                  <c:v>-0.36</c:v>
                </c:pt>
                <c:pt idx="128">
                  <c:v>-0.36</c:v>
                </c:pt>
                <c:pt idx="129">
                  <c:v>-0.37</c:v>
                </c:pt>
                <c:pt idx="130">
                  <c:v>-0.33</c:v>
                </c:pt>
                <c:pt idx="131">
                  <c:v>-0.36</c:v>
                </c:pt>
                <c:pt idx="132">
                  <c:v>-0.36</c:v>
                </c:pt>
                <c:pt idx="133">
                  <c:v>-0.34</c:v>
                </c:pt>
                <c:pt idx="134">
                  <c:v>-0.36</c:v>
                </c:pt>
                <c:pt idx="135">
                  <c:v>-0.37</c:v>
                </c:pt>
                <c:pt idx="136">
                  <c:v>-0.4</c:v>
                </c:pt>
                <c:pt idx="137">
                  <c:v>-0.38</c:v>
                </c:pt>
                <c:pt idx="138">
                  <c:v>-0.39</c:v>
                </c:pt>
                <c:pt idx="139">
                  <c:v>-0.38</c:v>
                </c:pt>
                <c:pt idx="140">
                  <c:v>-0.37</c:v>
                </c:pt>
                <c:pt idx="141">
                  <c:v>-0.39</c:v>
                </c:pt>
                <c:pt idx="142">
                  <c:v>-0.38</c:v>
                </c:pt>
                <c:pt idx="143">
                  <c:v>-0.36</c:v>
                </c:pt>
                <c:pt idx="144">
                  <c:v>-0.38</c:v>
                </c:pt>
                <c:pt idx="145">
                  <c:v>-0.37</c:v>
                </c:pt>
                <c:pt idx="146">
                  <c:v>-0.37</c:v>
                </c:pt>
                <c:pt idx="147">
                  <c:v>-0.38</c:v>
                </c:pt>
                <c:pt idx="148">
                  <c:v>-0.39</c:v>
                </c:pt>
                <c:pt idx="149">
                  <c:v>-0.39</c:v>
                </c:pt>
                <c:pt idx="150">
                  <c:v>-0.43</c:v>
                </c:pt>
                <c:pt idx="151">
                  <c:v>-0.81</c:v>
                </c:pt>
                <c:pt idx="152">
                  <c:v>-1.21</c:v>
                </c:pt>
                <c:pt idx="153">
                  <c:v>-0.91</c:v>
                </c:pt>
                <c:pt idx="154">
                  <c:v>-1.27</c:v>
                </c:pt>
                <c:pt idx="155">
                  <c:v>-0.08</c:v>
                </c:pt>
                <c:pt idx="156">
                  <c:v>-0.28999999999999998</c:v>
                </c:pt>
                <c:pt idx="157">
                  <c:v>-0.27</c:v>
                </c:pt>
                <c:pt idx="158">
                  <c:v>-0.41</c:v>
                </c:pt>
                <c:pt idx="159">
                  <c:v>-0.45</c:v>
                </c:pt>
                <c:pt idx="160">
                  <c:v>-0.39</c:v>
                </c:pt>
                <c:pt idx="161">
                  <c:v>-0.41</c:v>
                </c:pt>
                <c:pt idx="162">
                  <c:v>-0.48</c:v>
                </c:pt>
                <c:pt idx="163">
                  <c:v>-0.43</c:v>
                </c:pt>
                <c:pt idx="164">
                  <c:v>-0.41</c:v>
                </c:pt>
                <c:pt idx="165">
                  <c:v>-0.48</c:v>
                </c:pt>
                <c:pt idx="166">
                  <c:v>-0.47</c:v>
                </c:pt>
                <c:pt idx="167">
                  <c:v>-0.44</c:v>
                </c:pt>
                <c:pt idx="168">
                  <c:v>-0.46</c:v>
                </c:pt>
                <c:pt idx="169">
                  <c:v>-0.5</c:v>
                </c:pt>
                <c:pt idx="170">
                  <c:v>-0.46</c:v>
                </c:pt>
                <c:pt idx="171">
                  <c:v>-0.49</c:v>
                </c:pt>
                <c:pt idx="172">
                  <c:v>-0.47</c:v>
                </c:pt>
                <c:pt idx="173">
                  <c:v>-0.52</c:v>
                </c:pt>
                <c:pt idx="174">
                  <c:v>-0.48</c:v>
                </c:pt>
                <c:pt idx="175">
                  <c:v>-0.44</c:v>
                </c:pt>
                <c:pt idx="176">
                  <c:v>-0.5</c:v>
                </c:pt>
                <c:pt idx="177">
                  <c:v>-0.5</c:v>
                </c:pt>
                <c:pt idx="178">
                  <c:v>-0.5</c:v>
                </c:pt>
                <c:pt idx="179">
                  <c:v>-0.44</c:v>
                </c:pt>
                <c:pt idx="180">
                  <c:v>-0.46</c:v>
                </c:pt>
                <c:pt idx="181">
                  <c:v>-0.48</c:v>
                </c:pt>
                <c:pt idx="182">
                  <c:v>-0.44</c:v>
                </c:pt>
                <c:pt idx="183">
                  <c:v>-0.52</c:v>
                </c:pt>
                <c:pt idx="184">
                  <c:v>-0.48</c:v>
                </c:pt>
                <c:pt idx="185">
                  <c:v>-0.41</c:v>
                </c:pt>
                <c:pt idx="186">
                  <c:v>-0.49</c:v>
                </c:pt>
                <c:pt idx="187">
                  <c:v>-0.48</c:v>
                </c:pt>
                <c:pt idx="188">
                  <c:v>-0.4</c:v>
                </c:pt>
                <c:pt idx="189">
                  <c:v>-0.48</c:v>
                </c:pt>
                <c:pt idx="190">
                  <c:v>-0.45</c:v>
                </c:pt>
                <c:pt idx="191">
                  <c:v>-0.48</c:v>
                </c:pt>
                <c:pt idx="192">
                  <c:v>-0.48</c:v>
                </c:pt>
                <c:pt idx="193">
                  <c:v>-0.5</c:v>
                </c:pt>
                <c:pt idx="194">
                  <c:v>-0.46</c:v>
                </c:pt>
                <c:pt idx="195">
                  <c:v>-0.52</c:v>
                </c:pt>
                <c:pt idx="196">
                  <c:v>-0.54</c:v>
                </c:pt>
                <c:pt idx="197">
                  <c:v>-0.43</c:v>
                </c:pt>
                <c:pt idx="198">
                  <c:v>-0.5</c:v>
                </c:pt>
                <c:pt idx="199">
                  <c:v>-0.44</c:v>
                </c:pt>
                <c:pt idx="200">
                  <c:v>-0.35</c:v>
                </c:pt>
                <c:pt idx="201">
                  <c:v>-0.38</c:v>
                </c:pt>
                <c:pt idx="202">
                  <c:v>-0.33</c:v>
                </c:pt>
                <c:pt idx="203">
                  <c:v>-0.36</c:v>
                </c:pt>
                <c:pt idx="204">
                  <c:v>-0.35</c:v>
                </c:pt>
                <c:pt idx="205">
                  <c:v>-0.32</c:v>
                </c:pt>
                <c:pt idx="206">
                  <c:v>-0.33</c:v>
                </c:pt>
                <c:pt idx="207">
                  <c:v>-0.32</c:v>
                </c:pt>
                <c:pt idx="208">
                  <c:v>-0.38</c:v>
                </c:pt>
                <c:pt idx="209">
                  <c:v>-0.36</c:v>
                </c:pt>
                <c:pt idx="210">
                  <c:v>-0.39</c:v>
                </c:pt>
                <c:pt idx="211">
                  <c:v>-0.34</c:v>
                </c:pt>
                <c:pt idx="212">
                  <c:v>-0.4</c:v>
                </c:pt>
                <c:pt idx="213">
                  <c:v>-0.37</c:v>
                </c:pt>
                <c:pt idx="214">
                  <c:v>-0.4</c:v>
                </c:pt>
                <c:pt idx="215">
                  <c:v>-0.33</c:v>
                </c:pt>
                <c:pt idx="216">
                  <c:v>-0.37</c:v>
                </c:pt>
                <c:pt idx="217">
                  <c:v>-0.36</c:v>
                </c:pt>
                <c:pt idx="218">
                  <c:v>-0.43</c:v>
                </c:pt>
                <c:pt idx="219">
                  <c:v>-0.36</c:v>
                </c:pt>
                <c:pt idx="220">
                  <c:v>-0.41</c:v>
                </c:pt>
                <c:pt idx="221">
                  <c:v>-0.4</c:v>
                </c:pt>
                <c:pt idx="222">
                  <c:v>-0.39</c:v>
                </c:pt>
                <c:pt idx="223">
                  <c:v>-0.35</c:v>
                </c:pt>
                <c:pt idx="224">
                  <c:v>-0.37</c:v>
                </c:pt>
                <c:pt idx="225">
                  <c:v>-0.38</c:v>
                </c:pt>
                <c:pt idx="226">
                  <c:v>-0.34</c:v>
                </c:pt>
                <c:pt idx="227">
                  <c:v>-0.39</c:v>
                </c:pt>
                <c:pt idx="228">
                  <c:v>-0.39</c:v>
                </c:pt>
                <c:pt idx="229">
                  <c:v>-0.42</c:v>
                </c:pt>
                <c:pt idx="230">
                  <c:v>-0.43</c:v>
                </c:pt>
                <c:pt idx="231">
                  <c:v>-0.38</c:v>
                </c:pt>
                <c:pt idx="232">
                  <c:v>-0.37</c:v>
                </c:pt>
                <c:pt idx="233">
                  <c:v>-0.36</c:v>
                </c:pt>
                <c:pt idx="234">
                  <c:v>-0.37</c:v>
                </c:pt>
                <c:pt idx="235">
                  <c:v>-0.4</c:v>
                </c:pt>
                <c:pt idx="236">
                  <c:v>-0.42</c:v>
                </c:pt>
                <c:pt idx="237">
                  <c:v>-0.41</c:v>
                </c:pt>
                <c:pt idx="238">
                  <c:v>-0.38</c:v>
                </c:pt>
                <c:pt idx="239">
                  <c:v>-0.34</c:v>
                </c:pt>
                <c:pt idx="240">
                  <c:v>-0.38</c:v>
                </c:pt>
                <c:pt idx="241">
                  <c:v>-0.4</c:v>
                </c:pt>
                <c:pt idx="242">
                  <c:v>-0.4</c:v>
                </c:pt>
                <c:pt idx="243">
                  <c:v>-0.28000000000000003</c:v>
                </c:pt>
                <c:pt idx="244">
                  <c:v>-0.3</c:v>
                </c:pt>
                <c:pt idx="245">
                  <c:v>-0.4</c:v>
                </c:pt>
                <c:pt idx="246">
                  <c:v>-0.49</c:v>
                </c:pt>
                <c:pt idx="247">
                  <c:v>-0.52</c:v>
                </c:pt>
                <c:pt idx="248">
                  <c:v>-0.56999999999999995</c:v>
                </c:pt>
                <c:pt idx="249">
                  <c:v>-0.27</c:v>
                </c:pt>
                <c:pt idx="250">
                  <c:v>-0.34</c:v>
                </c:pt>
                <c:pt idx="251">
                  <c:v>-0.9</c:v>
                </c:pt>
                <c:pt idx="252">
                  <c:v>-7.0000000000000007E-2</c:v>
                </c:pt>
                <c:pt idx="253">
                  <c:v>-0.05</c:v>
                </c:pt>
                <c:pt idx="254">
                  <c:v>0.01</c:v>
                </c:pt>
                <c:pt idx="255">
                  <c:v>-0.14000000000000001</c:v>
                </c:pt>
                <c:pt idx="256">
                  <c:v>-0.16</c:v>
                </c:pt>
                <c:pt idx="257">
                  <c:v>-0.14000000000000001</c:v>
                </c:pt>
                <c:pt idx="258">
                  <c:v>-0.16</c:v>
                </c:pt>
                <c:pt idx="259">
                  <c:v>-0.14000000000000001</c:v>
                </c:pt>
                <c:pt idx="260">
                  <c:v>-0.14000000000000001</c:v>
                </c:pt>
                <c:pt idx="261">
                  <c:v>-0.14000000000000001</c:v>
                </c:pt>
                <c:pt idx="262">
                  <c:v>-0.14000000000000001</c:v>
                </c:pt>
                <c:pt idx="263">
                  <c:v>-0.15</c:v>
                </c:pt>
                <c:pt idx="264">
                  <c:v>-0.14000000000000001</c:v>
                </c:pt>
                <c:pt idx="265">
                  <c:v>-0.12</c:v>
                </c:pt>
                <c:pt idx="266">
                  <c:v>-0.13</c:v>
                </c:pt>
                <c:pt idx="267">
                  <c:v>-0.12</c:v>
                </c:pt>
                <c:pt idx="268">
                  <c:v>-0.14000000000000001</c:v>
                </c:pt>
                <c:pt idx="269">
                  <c:v>-0.13</c:v>
                </c:pt>
                <c:pt idx="270">
                  <c:v>-0.13</c:v>
                </c:pt>
                <c:pt idx="271">
                  <c:v>-0.13</c:v>
                </c:pt>
                <c:pt idx="272">
                  <c:v>-0.12</c:v>
                </c:pt>
                <c:pt idx="273">
                  <c:v>-0.15</c:v>
                </c:pt>
                <c:pt idx="274">
                  <c:v>-0.19</c:v>
                </c:pt>
                <c:pt idx="275">
                  <c:v>-0.17</c:v>
                </c:pt>
                <c:pt idx="276">
                  <c:v>-0.19</c:v>
                </c:pt>
                <c:pt idx="277">
                  <c:v>-0.23</c:v>
                </c:pt>
                <c:pt idx="278">
                  <c:v>-0.22</c:v>
                </c:pt>
                <c:pt idx="279">
                  <c:v>-0.23</c:v>
                </c:pt>
                <c:pt idx="280">
                  <c:v>-0.24</c:v>
                </c:pt>
                <c:pt idx="281">
                  <c:v>-0.25</c:v>
                </c:pt>
                <c:pt idx="282">
                  <c:v>-0.25</c:v>
                </c:pt>
                <c:pt idx="283">
                  <c:v>-0.25</c:v>
                </c:pt>
                <c:pt idx="284">
                  <c:v>-0.32</c:v>
                </c:pt>
                <c:pt idx="285">
                  <c:v>0.1</c:v>
                </c:pt>
                <c:pt idx="286">
                  <c:v>0.04</c:v>
                </c:pt>
                <c:pt idx="287">
                  <c:v>0.04</c:v>
                </c:pt>
                <c:pt idx="288">
                  <c:v>0.02</c:v>
                </c:pt>
                <c:pt idx="289">
                  <c:v>-0.03</c:v>
                </c:pt>
                <c:pt idx="290">
                  <c:v>-0.04</c:v>
                </c:pt>
                <c:pt idx="291">
                  <c:v>-0.05</c:v>
                </c:pt>
                <c:pt idx="292">
                  <c:v>-7.0000000000000007E-2</c:v>
                </c:pt>
                <c:pt idx="293">
                  <c:v>-0.05</c:v>
                </c:pt>
                <c:pt idx="294">
                  <c:v>-0.03</c:v>
                </c:pt>
                <c:pt idx="295">
                  <c:v>-0.05</c:v>
                </c:pt>
                <c:pt idx="296">
                  <c:v>-0.06</c:v>
                </c:pt>
                <c:pt idx="297">
                  <c:v>-0.04</c:v>
                </c:pt>
                <c:pt idx="298">
                  <c:v>-0.06</c:v>
                </c:pt>
                <c:pt idx="299">
                  <c:v>-0.03</c:v>
                </c:pt>
                <c:pt idx="300">
                  <c:v>-0.02</c:v>
                </c:pt>
                <c:pt idx="301">
                  <c:v>-0.04</c:v>
                </c:pt>
                <c:pt idx="302">
                  <c:v>-0.05</c:v>
                </c:pt>
                <c:pt idx="303">
                  <c:v>-0.04</c:v>
                </c:pt>
                <c:pt idx="304">
                  <c:v>-7.0000000000000007E-2</c:v>
                </c:pt>
                <c:pt idx="305">
                  <c:v>-0.18</c:v>
                </c:pt>
                <c:pt idx="306">
                  <c:v>0.09</c:v>
                </c:pt>
                <c:pt idx="307">
                  <c:v>0.67</c:v>
                </c:pt>
                <c:pt idx="308">
                  <c:v>0.25</c:v>
                </c:pt>
                <c:pt idx="309">
                  <c:v>0.88</c:v>
                </c:pt>
                <c:pt idx="310">
                  <c:v>0.41</c:v>
                </c:pt>
                <c:pt idx="311">
                  <c:v>0.56999999999999995</c:v>
                </c:pt>
                <c:pt idx="312">
                  <c:v>0.62</c:v>
                </c:pt>
                <c:pt idx="313">
                  <c:v>0.67</c:v>
                </c:pt>
                <c:pt idx="314">
                  <c:v>0.81</c:v>
                </c:pt>
                <c:pt idx="315">
                  <c:v>0.97</c:v>
                </c:pt>
                <c:pt idx="316">
                  <c:v>0.9</c:v>
                </c:pt>
                <c:pt idx="317">
                  <c:v>1.08</c:v>
                </c:pt>
                <c:pt idx="318">
                  <c:v>1.1399999999999999</c:v>
                </c:pt>
                <c:pt idx="319">
                  <c:v>0.56999999999999995</c:v>
                </c:pt>
                <c:pt idx="320">
                  <c:v>0.88</c:v>
                </c:pt>
                <c:pt idx="321">
                  <c:v>0.76</c:v>
                </c:pt>
                <c:pt idx="322">
                  <c:v>0.61</c:v>
                </c:pt>
                <c:pt idx="323">
                  <c:v>0.69</c:v>
                </c:pt>
                <c:pt idx="324">
                  <c:v>0.68</c:v>
                </c:pt>
                <c:pt idx="325">
                  <c:v>0.78</c:v>
                </c:pt>
                <c:pt idx="326">
                  <c:v>0.64</c:v>
                </c:pt>
                <c:pt idx="327">
                  <c:v>0.86</c:v>
                </c:pt>
                <c:pt idx="328">
                  <c:v>0.71</c:v>
                </c:pt>
                <c:pt idx="329">
                  <c:v>0.7</c:v>
                </c:pt>
                <c:pt idx="330">
                  <c:v>0.76</c:v>
                </c:pt>
                <c:pt idx="331">
                  <c:v>0.84</c:v>
                </c:pt>
                <c:pt idx="332">
                  <c:v>0.96</c:v>
                </c:pt>
                <c:pt idx="333">
                  <c:v>0.98</c:v>
                </c:pt>
                <c:pt idx="334">
                  <c:v>0.85</c:v>
                </c:pt>
                <c:pt idx="335">
                  <c:v>0.9</c:v>
                </c:pt>
                <c:pt idx="336">
                  <c:v>0.91</c:v>
                </c:pt>
                <c:pt idx="337">
                  <c:v>0.93</c:v>
                </c:pt>
                <c:pt idx="338">
                  <c:v>0.88</c:v>
                </c:pt>
                <c:pt idx="339">
                  <c:v>0.9</c:v>
                </c:pt>
                <c:pt idx="340">
                  <c:v>0.9</c:v>
                </c:pt>
                <c:pt idx="341">
                  <c:v>0.87</c:v>
                </c:pt>
                <c:pt idx="342">
                  <c:v>0.79</c:v>
                </c:pt>
                <c:pt idx="343">
                  <c:v>0.96</c:v>
                </c:pt>
                <c:pt idx="344">
                  <c:v>0.88</c:v>
                </c:pt>
                <c:pt idx="345">
                  <c:v>0.83</c:v>
                </c:pt>
                <c:pt idx="346">
                  <c:v>0.86</c:v>
                </c:pt>
                <c:pt idx="347">
                  <c:v>1</c:v>
                </c:pt>
                <c:pt idx="348">
                  <c:v>0.95</c:v>
                </c:pt>
                <c:pt idx="349">
                  <c:v>0.93</c:v>
                </c:pt>
                <c:pt idx="350">
                  <c:v>0.72</c:v>
                </c:pt>
                <c:pt idx="351">
                  <c:v>-0.27</c:v>
                </c:pt>
                <c:pt idx="352">
                  <c:v>-0.16</c:v>
                </c:pt>
                <c:pt idx="353">
                  <c:v>-0.25</c:v>
                </c:pt>
                <c:pt idx="354">
                  <c:v>-0.28000000000000003</c:v>
                </c:pt>
                <c:pt idx="355">
                  <c:v>-0.32</c:v>
                </c:pt>
                <c:pt idx="356">
                  <c:v>-0.37</c:v>
                </c:pt>
                <c:pt idx="357">
                  <c:v>-0.25</c:v>
                </c:pt>
                <c:pt idx="358">
                  <c:v>-0.2</c:v>
                </c:pt>
                <c:pt idx="359">
                  <c:v>-0.18</c:v>
                </c:pt>
                <c:pt idx="360">
                  <c:v>-0.3</c:v>
                </c:pt>
                <c:pt idx="361">
                  <c:v>-0.3</c:v>
                </c:pt>
                <c:pt idx="362">
                  <c:v>-0.21</c:v>
                </c:pt>
                <c:pt idx="363">
                  <c:v>-0.24</c:v>
                </c:pt>
                <c:pt idx="364">
                  <c:v>-0.31</c:v>
                </c:pt>
                <c:pt idx="365">
                  <c:v>-0.33</c:v>
                </c:pt>
                <c:pt idx="366">
                  <c:v>-0.31</c:v>
                </c:pt>
                <c:pt idx="367">
                  <c:v>-0.21</c:v>
                </c:pt>
                <c:pt idx="368">
                  <c:v>-0.27</c:v>
                </c:pt>
                <c:pt idx="369">
                  <c:v>-0.3</c:v>
                </c:pt>
                <c:pt idx="370">
                  <c:v>-0.25</c:v>
                </c:pt>
                <c:pt idx="371">
                  <c:v>-0.28000000000000003</c:v>
                </c:pt>
                <c:pt idx="372">
                  <c:v>-0.25</c:v>
                </c:pt>
                <c:pt idx="373">
                  <c:v>-0.28000000000000003</c:v>
                </c:pt>
                <c:pt idx="374">
                  <c:v>-0.25</c:v>
                </c:pt>
                <c:pt idx="375">
                  <c:v>-0.32</c:v>
                </c:pt>
                <c:pt idx="376">
                  <c:v>-0.13</c:v>
                </c:pt>
                <c:pt idx="377">
                  <c:v>-0.25</c:v>
                </c:pt>
                <c:pt idx="378">
                  <c:v>-0.32</c:v>
                </c:pt>
                <c:pt idx="379">
                  <c:v>-0.32</c:v>
                </c:pt>
                <c:pt idx="380">
                  <c:v>-0.45</c:v>
                </c:pt>
                <c:pt idx="381">
                  <c:v>-0.08</c:v>
                </c:pt>
                <c:pt idx="382">
                  <c:v>-0.22</c:v>
                </c:pt>
                <c:pt idx="383">
                  <c:v>-0.25</c:v>
                </c:pt>
                <c:pt idx="384">
                  <c:v>-0.31</c:v>
                </c:pt>
                <c:pt idx="385">
                  <c:v>-0.32</c:v>
                </c:pt>
                <c:pt idx="386">
                  <c:v>-0.3</c:v>
                </c:pt>
                <c:pt idx="387">
                  <c:v>-0.25</c:v>
                </c:pt>
                <c:pt idx="388">
                  <c:v>-0.17</c:v>
                </c:pt>
                <c:pt idx="389">
                  <c:v>-0.27</c:v>
                </c:pt>
                <c:pt idx="390">
                  <c:v>-0.28000000000000003</c:v>
                </c:pt>
                <c:pt idx="391">
                  <c:v>-0.22</c:v>
                </c:pt>
                <c:pt idx="392">
                  <c:v>-0.33</c:v>
                </c:pt>
                <c:pt idx="393">
                  <c:v>-0.24</c:v>
                </c:pt>
                <c:pt idx="394">
                  <c:v>-0.3</c:v>
                </c:pt>
                <c:pt idx="395">
                  <c:v>-0.61</c:v>
                </c:pt>
                <c:pt idx="396">
                  <c:v>-0.09</c:v>
                </c:pt>
                <c:pt idx="397">
                  <c:v>-0.26</c:v>
                </c:pt>
                <c:pt idx="398">
                  <c:v>-0.23</c:v>
                </c:pt>
                <c:pt idx="399">
                  <c:v>-0.27</c:v>
                </c:pt>
                <c:pt idx="400">
                  <c:v>-0.38</c:v>
                </c:pt>
                <c:pt idx="401">
                  <c:v>-0.23</c:v>
                </c:pt>
                <c:pt idx="402">
                  <c:v>-0.44</c:v>
                </c:pt>
                <c:pt idx="403">
                  <c:v>-0.5</c:v>
                </c:pt>
                <c:pt idx="404">
                  <c:v>-0.45</c:v>
                </c:pt>
                <c:pt idx="405">
                  <c:v>-0.2</c:v>
                </c:pt>
                <c:pt idx="406">
                  <c:v>-0.28000000000000003</c:v>
                </c:pt>
                <c:pt idx="407">
                  <c:v>-0.28000000000000003</c:v>
                </c:pt>
              </c:numCache>
            </c:numRef>
          </c:yVal>
          <c:smooth val="0"/>
        </c:ser>
        <c:ser>
          <c:idx val="1"/>
          <c:order val="1"/>
          <c:tx>
            <c:v>Yg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Data!$G$2:$G$409</c:f>
              <c:numCache>
                <c:formatCode>General</c:formatCode>
                <c:ptCount val="408"/>
                <c:pt idx="0">
                  <c:v>0.38</c:v>
                </c:pt>
                <c:pt idx="1">
                  <c:v>0.99</c:v>
                </c:pt>
                <c:pt idx="2">
                  <c:v>1.08</c:v>
                </c:pt>
                <c:pt idx="3">
                  <c:v>0.92</c:v>
                </c:pt>
                <c:pt idx="4">
                  <c:v>1.0900000000000001</c:v>
                </c:pt>
                <c:pt idx="5">
                  <c:v>1.04</c:v>
                </c:pt>
                <c:pt idx="6">
                  <c:v>0.97</c:v>
                </c:pt>
                <c:pt idx="7">
                  <c:v>0.99</c:v>
                </c:pt>
                <c:pt idx="8">
                  <c:v>0.88</c:v>
                </c:pt>
                <c:pt idx="9">
                  <c:v>0.96</c:v>
                </c:pt>
                <c:pt idx="10">
                  <c:v>1</c:v>
                </c:pt>
                <c:pt idx="11">
                  <c:v>1.02</c:v>
                </c:pt>
                <c:pt idx="12">
                  <c:v>1.06</c:v>
                </c:pt>
                <c:pt idx="13">
                  <c:v>1.1000000000000001</c:v>
                </c:pt>
                <c:pt idx="14">
                  <c:v>1.18</c:v>
                </c:pt>
                <c:pt idx="15">
                  <c:v>0.8</c:v>
                </c:pt>
                <c:pt idx="16">
                  <c:v>0.9</c:v>
                </c:pt>
                <c:pt idx="17">
                  <c:v>0.82</c:v>
                </c:pt>
                <c:pt idx="18">
                  <c:v>0.7</c:v>
                </c:pt>
                <c:pt idx="19">
                  <c:v>0.74</c:v>
                </c:pt>
                <c:pt idx="20">
                  <c:v>0.72</c:v>
                </c:pt>
                <c:pt idx="21">
                  <c:v>0.94</c:v>
                </c:pt>
                <c:pt idx="22">
                  <c:v>0.97</c:v>
                </c:pt>
                <c:pt idx="23">
                  <c:v>1.04</c:v>
                </c:pt>
                <c:pt idx="24">
                  <c:v>1.19</c:v>
                </c:pt>
                <c:pt idx="25">
                  <c:v>1.1399999999999999</c:v>
                </c:pt>
                <c:pt idx="26">
                  <c:v>1.17</c:v>
                </c:pt>
                <c:pt idx="27">
                  <c:v>1.19</c:v>
                </c:pt>
                <c:pt idx="28">
                  <c:v>1.1499999999999999</c:v>
                </c:pt>
                <c:pt idx="29">
                  <c:v>1.22</c:v>
                </c:pt>
                <c:pt idx="30">
                  <c:v>1.0900000000000001</c:v>
                </c:pt>
                <c:pt idx="31">
                  <c:v>1.02</c:v>
                </c:pt>
                <c:pt idx="32">
                  <c:v>1.1599999999999999</c:v>
                </c:pt>
                <c:pt idx="33">
                  <c:v>1.1499999999999999</c:v>
                </c:pt>
                <c:pt idx="34">
                  <c:v>1.1100000000000001</c:v>
                </c:pt>
                <c:pt idx="35">
                  <c:v>1.21</c:v>
                </c:pt>
                <c:pt idx="36">
                  <c:v>1.26</c:v>
                </c:pt>
                <c:pt idx="37">
                  <c:v>1.28</c:v>
                </c:pt>
                <c:pt idx="38">
                  <c:v>1.26</c:v>
                </c:pt>
                <c:pt idx="39">
                  <c:v>1.39</c:v>
                </c:pt>
                <c:pt idx="40">
                  <c:v>1.36</c:v>
                </c:pt>
                <c:pt idx="41">
                  <c:v>1.33</c:v>
                </c:pt>
                <c:pt idx="42">
                  <c:v>1.38</c:v>
                </c:pt>
                <c:pt idx="43">
                  <c:v>1.34</c:v>
                </c:pt>
                <c:pt idx="44">
                  <c:v>1.34</c:v>
                </c:pt>
                <c:pt idx="45">
                  <c:v>1.31</c:v>
                </c:pt>
                <c:pt idx="46">
                  <c:v>1.24</c:v>
                </c:pt>
                <c:pt idx="47">
                  <c:v>1.1599999999999999</c:v>
                </c:pt>
                <c:pt idx="48">
                  <c:v>1.1299999999999999</c:v>
                </c:pt>
                <c:pt idx="49">
                  <c:v>1.08</c:v>
                </c:pt>
                <c:pt idx="50">
                  <c:v>1.04</c:v>
                </c:pt>
                <c:pt idx="51">
                  <c:v>1.06</c:v>
                </c:pt>
                <c:pt idx="52">
                  <c:v>1.03</c:v>
                </c:pt>
                <c:pt idx="53">
                  <c:v>0.96</c:v>
                </c:pt>
                <c:pt idx="54">
                  <c:v>1.1399999999999999</c:v>
                </c:pt>
                <c:pt idx="55">
                  <c:v>1.1499999999999999</c:v>
                </c:pt>
                <c:pt idx="56">
                  <c:v>1.06</c:v>
                </c:pt>
                <c:pt idx="57">
                  <c:v>1.1100000000000001</c:v>
                </c:pt>
                <c:pt idx="58">
                  <c:v>1.0900000000000001</c:v>
                </c:pt>
                <c:pt idx="59">
                  <c:v>1.08</c:v>
                </c:pt>
                <c:pt idx="60">
                  <c:v>1.18</c:v>
                </c:pt>
                <c:pt idx="61">
                  <c:v>1.1100000000000001</c:v>
                </c:pt>
                <c:pt idx="62">
                  <c:v>1.1000000000000001</c:v>
                </c:pt>
                <c:pt idx="63">
                  <c:v>1.0900000000000001</c:v>
                </c:pt>
                <c:pt idx="64">
                  <c:v>1.21</c:v>
                </c:pt>
                <c:pt idx="65">
                  <c:v>1.1599999999999999</c:v>
                </c:pt>
                <c:pt idx="66">
                  <c:v>1.18</c:v>
                </c:pt>
                <c:pt idx="67">
                  <c:v>1.22</c:v>
                </c:pt>
                <c:pt idx="68">
                  <c:v>1.1100000000000001</c:v>
                </c:pt>
                <c:pt idx="69">
                  <c:v>1.1399999999999999</c:v>
                </c:pt>
                <c:pt idx="70">
                  <c:v>1.22</c:v>
                </c:pt>
                <c:pt idx="71">
                  <c:v>1.18</c:v>
                </c:pt>
                <c:pt idx="72">
                  <c:v>1.18</c:v>
                </c:pt>
                <c:pt idx="73">
                  <c:v>1.1599999999999999</c:v>
                </c:pt>
                <c:pt idx="74">
                  <c:v>1.1200000000000001</c:v>
                </c:pt>
                <c:pt idx="75">
                  <c:v>1.1599999999999999</c:v>
                </c:pt>
                <c:pt idx="76">
                  <c:v>1.1599999999999999</c:v>
                </c:pt>
                <c:pt idx="77">
                  <c:v>1.1299999999999999</c:v>
                </c:pt>
                <c:pt idx="78">
                  <c:v>1.1299999999999999</c:v>
                </c:pt>
                <c:pt idx="79">
                  <c:v>1.19</c:v>
                </c:pt>
                <c:pt idx="80">
                  <c:v>1.17</c:v>
                </c:pt>
                <c:pt idx="81">
                  <c:v>1.22</c:v>
                </c:pt>
                <c:pt idx="82">
                  <c:v>1.06</c:v>
                </c:pt>
                <c:pt idx="83">
                  <c:v>1.1499999999999999</c:v>
                </c:pt>
                <c:pt idx="84">
                  <c:v>1.21</c:v>
                </c:pt>
                <c:pt idx="85">
                  <c:v>1.1299999999999999</c:v>
                </c:pt>
                <c:pt idx="86">
                  <c:v>1.17</c:v>
                </c:pt>
                <c:pt idx="87">
                  <c:v>1.17</c:v>
                </c:pt>
                <c:pt idx="88">
                  <c:v>1.06</c:v>
                </c:pt>
                <c:pt idx="89">
                  <c:v>1.1399999999999999</c:v>
                </c:pt>
                <c:pt idx="90">
                  <c:v>1.08</c:v>
                </c:pt>
                <c:pt idx="91">
                  <c:v>0.99</c:v>
                </c:pt>
                <c:pt idx="92">
                  <c:v>1.04</c:v>
                </c:pt>
                <c:pt idx="93">
                  <c:v>1.0900000000000001</c:v>
                </c:pt>
                <c:pt idx="94">
                  <c:v>1.1100000000000001</c:v>
                </c:pt>
                <c:pt idx="95">
                  <c:v>1.1299999999999999</c:v>
                </c:pt>
                <c:pt idx="96">
                  <c:v>1.1299999999999999</c:v>
                </c:pt>
                <c:pt idx="97">
                  <c:v>1.19</c:v>
                </c:pt>
                <c:pt idx="98">
                  <c:v>1.23</c:v>
                </c:pt>
                <c:pt idx="99">
                  <c:v>1.19</c:v>
                </c:pt>
                <c:pt idx="100">
                  <c:v>1.21</c:v>
                </c:pt>
                <c:pt idx="101">
                  <c:v>1.17</c:v>
                </c:pt>
                <c:pt idx="102">
                  <c:v>1.1599999999999999</c:v>
                </c:pt>
                <c:pt idx="103">
                  <c:v>1.18</c:v>
                </c:pt>
                <c:pt idx="104">
                  <c:v>1.26</c:v>
                </c:pt>
                <c:pt idx="105">
                  <c:v>1.18</c:v>
                </c:pt>
                <c:pt idx="106">
                  <c:v>1.18</c:v>
                </c:pt>
                <c:pt idx="107">
                  <c:v>1.1499999999999999</c:v>
                </c:pt>
                <c:pt idx="108">
                  <c:v>1.17</c:v>
                </c:pt>
                <c:pt idx="109">
                  <c:v>1.1499999999999999</c:v>
                </c:pt>
                <c:pt idx="110">
                  <c:v>1.28</c:v>
                </c:pt>
                <c:pt idx="111">
                  <c:v>1.2</c:v>
                </c:pt>
                <c:pt idx="112">
                  <c:v>1.22</c:v>
                </c:pt>
                <c:pt idx="113">
                  <c:v>1.2</c:v>
                </c:pt>
                <c:pt idx="114">
                  <c:v>1.19</c:v>
                </c:pt>
                <c:pt idx="115">
                  <c:v>1.18</c:v>
                </c:pt>
                <c:pt idx="116">
                  <c:v>1.2</c:v>
                </c:pt>
                <c:pt idx="117">
                  <c:v>1.1399999999999999</c:v>
                </c:pt>
                <c:pt idx="118">
                  <c:v>1.21</c:v>
                </c:pt>
                <c:pt idx="119">
                  <c:v>1.1299999999999999</c:v>
                </c:pt>
                <c:pt idx="120">
                  <c:v>1.17</c:v>
                </c:pt>
                <c:pt idx="121">
                  <c:v>1.18</c:v>
                </c:pt>
                <c:pt idx="122">
                  <c:v>1.19</c:v>
                </c:pt>
                <c:pt idx="123">
                  <c:v>1.17</c:v>
                </c:pt>
                <c:pt idx="124">
                  <c:v>1.18</c:v>
                </c:pt>
                <c:pt idx="125">
                  <c:v>1.1599999999999999</c:v>
                </c:pt>
                <c:pt idx="126">
                  <c:v>1.17</c:v>
                </c:pt>
                <c:pt idx="127">
                  <c:v>1.21</c:v>
                </c:pt>
                <c:pt idx="128">
                  <c:v>1.2</c:v>
                </c:pt>
                <c:pt idx="129">
                  <c:v>1.1599999999999999</c:v>
                </c:pt>
                <c:pt idx="130">
                  <c:v>1.17</c:v>
                </c:pt>
                <c:pt idx="131">
                  <c:v>1.2</c:v>
                </c:pt>
                <c:pt idx="132">
                  <c:v>1.22</c:v>
                </c:pt>
                <c:pt idx="133">
                  <c:v>1.18</c:v>
                </c:pt>
                <c:pt idx="134">
                  <c:v>1.19</c:v>
                </c:pt>
                <c:pt idx="135">
                  <c:v>1.23</c:v>
                </c:pt>
                <c:pt idx="136">
                  <c:v>1.19</c:v>
                </c:pt>
                <c:pt idx="137">
                  <c:v>1.22</c:v>
                </c:pt>
                <c:pt idx="138">
                  <c:v>1.17</c:v>
                </c:pt>
                <c:pt idx="139">
                  <c:v>1.2</c:v>
                </c:pt>
                <c:pt idx="140">
                  <c:v>1.18</c:v>
                </c:pt>
                <c:pt idx="141">
                  <c:v>1.23</c:v>
                </c:pt>
                <c:pt idx="142">
                  <c:v>1.19</c:v>
                </c:pt>
                <c:pt idx="143">
                  <c:v>1.1599999999999999</c:v>
                </c:pt>
                <c:pt idx="144">
                  <c:v>1.22</c:v>
                </c:pt>
                <c:pt idx="145">
                  <c:v>1.22</c:v>
                </c:pt>
                <c:pt idx="146">
                  <c:v>1.24</c:v>
                </c:pt>
                <c:pt idx="147">
                  <c:v>1.18</c:v>
                </c:pt>
                <c:pt idx="148">
                  <c:v>1.23</c:v>
                </c:pt>
                <c:pt idx="149">
                  <c:v>1.1299999999999999</c:v>
                </c:pt>
                <c:pt idx="150">
                  <c:v>1.04</c:v>
                </c:pt>
                <c:pt idx="151">
                  <c:v>1</c:v>
                </c:pt>
                <c:pt idx="152">
                  <c:v>0.91</c:v>
                </c:pt>
                <c:pt idx="153">
                  <c:v>0.71</c:v>
                </c:pt>
                <c:pt idx="154">
                  <c:v>0.41</c:v>
                </c:pt>
                <c:pt idx="155">
                  <c:v>1.1299999999999999</c:v>
                </c:pt>
                <c:pt idx="156">
                  <c:v>1.1599999999999999</c:v>
                </c:pt>
                <c:pt idx="157">
                  <c:v>1.08</c:v>
                </c:pt>
                <c:pt idx="158">
                  <c:v>1.1499999999999999</c:v>
                </c:pt>
                <c:pt idx="159">
                  <c:v>1.18</c:v>
                </c:pt>
                <c:pt idx="160">
                  <c:v>1.06</c:v>
                </c:pt>
                <c:pt idx="161">
                  <c:v>1.1499999999999999</c:v>
                </c:pt>
                <c:pt idx="162">
                  <c:v>1.17</c:v>
                </c:pt>
                <c:pt idx="163">
                  <c:v>1.19</c:v>
                </c:pt>
                <c:pt idx="164">
                  <c:v>1.08</c:v>
                </c:pt>
                <c:pt idx="165">
                  <c:v>1.19</c:v>
                </c:pt>
                <c:pt idx="166">
                  <c:v>1.1599999999999999</c:v>
                </c:pt>
                <c:pt idx="167">
                  <c:v>1.1499999999999999</c:v>
                </c:pt>
                <c:pt idx="168">
                  <c:v>1.1000000000000001</c:v>
                </c:pt>
                <c:pt idx="169">
                  <c:v>1.1599999999999999</c:v>
                </c:pt>
                <c:pt idx="170">
                  <c:v>1.18</c:v>
                </c:pt>
                <c:pt idx="171">
                  <c:v>1.19</c:v>
                </c:pt>
                <c:pt idx="172">
                  <c:v>1.1100000000000001</c:v>
                </c:pt>
                <c:pt idx="173">
                  <c:v>1.21</c:v>
                </c:pt>
                <c:pt idx="174">
                  <c:v>1.17</c:v>
                </c:pt>
                <c:pt idx="175">
                  <c:v>1.1100000000000001</c:v>
                </c:pt>
                <c:pt idx="176">
                  <c:v>1.22</c:v>
                </c:pt>
                <c:pt idx="177">
                  <c:v>1.17</c:v>
                </c:pt>
                <c:pt idx="178">
                  <c:v>1.1499999999999999</c:v>
                </c:pt>
                <c:pt idx="179">
                  <c:v>1.1100000000000001</c:v>
                </c:pt>
                <c:pt idx="180">
                  <c:v>1.1299999999999999</c:v>
                </c:pt>
                <c:pt idx="181">
                  <c:v>1.1499999999999999</c:v>
                </c:pt>
                <c:pt idx="182">
                  <c:v>1.08</c:v>
                </c:pt>
                <c:pt idx="183">
                  <c:v>1.1399999999999999</c:v>
                </c:pt>
                <c:pt idx="184">
                  <c:v>1.18</c:v>
                </c:pt>
                <c:pt idx="185">
                  <c:v>1.07</c:v>
                </c:pt>
                <c:pt idx="186">
                  <c:v>1.22</c:v>
                </c:pt>
                <c:pt idx="187">
                  <c:v>1.08</c:v>
                </c:pt>
                <c:pt idx="188">
                  <c:v>1.04</c:v>
                </c:pt>
                <c:pt idx="189">
                  <c:v>1.18</c:v>
                </c:pt>
                <c:pt idx="190">
                  <c:v>1.1000000000000001</c:v>
                </c:pt>
                <c:pt idx="191">
                  <c:v>1.18</c:v>
                </c:pt>
                <c:pt idx="192">
                  <c:v>1.18</c:v>
                </c:pt>
                <c:pt idx="193">
                  <c:v>1.2</c:v>
                </c:pt>
                <c:pt idx="194">
                  <c:v>1.1100000000000001</c:v>
                </c:pt>
                <c:pt idx="195">
                  <c:v>1.18</c:v>
                </c:pt>
                <c:pt idx="196">
                  <c:v>1.22</c:v>
                </c:pt>
                <c:pt idx="197">
                  <c:v>1.18</c:v>
                </c:pt>
                <c:pt idx="198">
                  <c:v>1.24</c:v>
                </c:pt>
                <c:pt idx="199">
                  <c:v>1.1000000000000001</c:v>
                </c:pt>
                <c:pt idx="200">
                  <c:v>1.1000000000000001</c:v>
                </c:pt>
                <c:pt idx="201">
                  <c:v>1.1299999999999999</c:v>
                </c:pt>
                <c:pt idx="202">
                  <c:v>1.0900000000000001</c:v>
                </c:pt>
                <c:pt idx="203">
                  <c:v>1.1200000000000001</c:v>
                </c:pt>
                <c:pt idx="204">
                  <c:v>1.1299999999999999</c:v>
                </c:pt>
                <c:pt idx="205">
                  <c:v>1.1200000000000001</c:v>
                </c:pt>
                <c:pt idx="206">
                  <c:v>1.1100000000000001</c:v>
                </c:pt>
                <c:pt idx="207">
                  <c:v>1.07</c:v>
                </c:pt>
                <c:pt idx="208">
                  <c:v>1.1299999999999999</c:v>
                </c:pt>
                <c:pt idx="209">
                  <c:v>1.1299999999999999</c:v>
                </c:pt>
                <c:pt idx="210">
                  <c:v>1.1200000000000001</c:v>
                </c:pt>
                <c:pt idx="211">
                  <c:v>1.1599999999999999</c:v>
                </c:pt>
                <c:pt idx="212">
                  <c:v>1.1399999999999999</c:v>
                </c:pt>
                <c:pt idx="213">
                  <c:v>1.1100000000000001</c:v>
                </c:pt>
                <c:pt idx="214">
                  <c:v>1.06</c:v>
                </c:pt>
                <c:pt idx="215">
                  <c:v>1.0900000000000001</c:v>
                </c:pt>
                <c:pt idx="216">
                  <c:v>1.0900000000000001</c:v>
                </c:pt>
                <c:pt idx="217">
                  <c:v>1.1599999999999999</c:v>
                </c:pt>
                <c:pt idx="218">
                  <c:v>1.18</c:v>
                </c:pt>
                <c:pt idx="219">
                  <c:v>1.1599999999999999</c:v>
                </c:pt>
                <c:pt idx="220">
                  <c:v>1.1399999999999999</c:v>
                </c:pt>
                <c:pt idx="221">
                  <c:v>1.17</c:v>
                </c:pt>
                <c:pt idx="222">
                  <c:v>1.19</c:v>
                </c:pt>
                <c:pt idx="223">
                  <c:v>1.1499999999999999</c:v>
                </c:pt>
                <c:pt idx="224">
                  <c:v>1.1299999999999999</c:v>
                </c:pt>
                <c:pt idx="225">
                  <c:v>1.1200000000000001</c:v>
                </c:pt>
                <c:pt idx="226">
                  <c:v>1.1499999999999999</c:v>
                </c:pt>
                <c:pt idx="227">
                  <c:v>1.19</c:v>
                </c:pt>
                <c:pt idx="228">
                  <c:v>1.18</c:v>
                </c:pt>
                <c:pt idx="229">
                  <c:v>1.26</c:v>
                </c:pt>
                <c:pt idx="230">
                  <c:v>1.25</c:v>
                </c:pt>
                <c:pt idx="231">
                  <c:v>1.21</c:v>
                </c:pt>
                <c:pt idx="232">
                  <c:v>1.22</c:v>
                </c:pt>
                <c:pt idx="233">
                  <c:v>1.19</c:v>
                </c:pt>
                <c:pt idx="234">
                  <c:v>1.1299999999999999</c:v>
                </c:pt>
                <c:pt idx="235">
                  <c:v>1.1100000000000001</c:v>
                </c:pt>
                <c:pt idx="236">
                  <c:v>1.1200000000000001</c:v>
                </c:pt>
                <c:pt idx="237">
                  <c:v>1.1499999999999999</c:v>
                </c:pt>
                <c:pt idx="238">
                  <c:v>1.1499999999999999</c:v>
                </c:pt>
                <c:pt idx="239">
                  <c:v>1.1100000000000001</c:v>
                </c:pt>
                <c:pt idx="240">
                  <c:v>1.1499999999999999</c:v>
                </c:pt>
                <c:pt idx="241">
                  <c:v>1.17</c:v>
                </c:pt>
                <c:pt idx="242">
                  <c:v>1.1499999999999999</c:v>
                </c:pt>
                <c:pt idx="243">
                  <c:v>0.64</c:v>
                </c:pt>
                <c:pt idx="244">
                  <c:v>0.64</c:v>
                </c:pt>
                <c:pt idx="245">
                  <c:v>0.93</c:v>
                </c:pt>
                <c:pt idx="246">
                  <c:v>1.1499999999999999</c:v>
                </c:pt>
                <c:pt idx="247">
                  <c:v>1.18</c:v>
                </c:pt>
                <c:pt idx="248">
                  <c:v>1.2</c:v>
                </c:pt>
                <c:pt idx="249">
                  <c:v>0.99</c:v>
                </c:pt>
                <c:pt idx="250">
                  <c:v>0.81</c:v>
                </c:pt>
                <c:pt idx="251">
                  <c:v>1.56</c:v>
                </c:pt>
                <c:pt idx="252">
                  <c:v>0.89</c:v>
                </c:pt>
                <c:pt idx="253">
                  <c:v>0.47</c:v>
                </c:pt>
                <c:pt idx="254">
                  <c:v>0.75</c:v>
                </c:pt>
                <c:pt idx="255">
                  <c:v>0.52</c:v>
                </c:pt>
                <c:pt idx="256">
                  <c:v>0.61</c:v>
                </c:pt>
                <c:pt idx="257">
                  <c:v>0.59</c:v>
                </c:pt>
                <c:pt idx="258">
                  <c:v>0.61</c:v>
                </c:pt>
                <c:pt idx="259">
                  <c:v>0.66</c:v>
                </c:pt>
                <c:pt idx="260">
                  <c:v>0.67</c:v>
                </c:pt>
                <c:pt idx="261">
                  <c:v>0.66</c:v>
                </c:pt>
                <c:pt idx="262">
                  <c:v>0.67</c:v>
                </c:pt>
                <c:pt idx="263">
                  <c:v>0.7</c:v>
                </c:pt>
                <c:pt idx="264">
                  <c:v>0.7</c:v>
                </c:pt>
                <c:pt idx="265">
                  <c:v>0.69</c:v>
                </c:pt>
                <c:pt idx="266">
                  <c:v>0.7</c:v>
                </c:pt>
                <c:pt idx="267">
                  <c:v>0.68</c:v>
                </c:pt>
                <c:pt idx="268">
                  <c:v>0.66</c:v>
                </c:pt>
                <c:pt idx="269">
                  <c:v>0.65</c:v>
                </c:pt>
                <c:pt idx="270">
                  <c:v>0.65</c:v>
                </c:pt>
                <c:pt idx="271">
                  <c:v>0.68</c:v>
                </c:pt>
                <c:pt idx="272">
                  <c:v>0.63</c:v>
                </c:pt>
                <c:pt idx="273">
                  <c:v>0.68</c:v>
                </c:pt>
                <c:pt idx="274">
                  <c:v>0.69</c:v>
                </c:pt>
                <c:pt idx="275">
                  <c:v>0.67</c:v>
                </c:pt>
                <c:pt idx="276">
                  <c:v>0.67</c:v>
                </c:pt>
                <c:pt idx="277">
                  <c:v>0.69</c:v>
                </c:pt>
                <c:pt idx="278">
                  <c:v>0.71</c:v>
                </c:pt>
                <c:pt idx="279">
                  <c:v>0.68</c:v>
                </c:pt>
                <c:pt idx="280">
                  <c:v>0.68</c:v>
                </c:pt>
                <c:pt idx="281">
                  <c:v>0.65</c:v>
                </c:pt>
                <c:pt idx="282">
                  <c:v>0.67</c:v>
                </c:pt>
                <c:pt idx="283">
                  <c:v>0.7</c:v>
                </c:pt>
                <c:pt idx="284">
                  <c:v>0.76</c:v>
                </c:pt>
                <c:pt idx="285">
                  <c:v>0.54</c:v>
                </c:pt>
                <c:pt idx="286">
                  <c:v>0.56000000000000005</c:v>
                </c:pt>
                <c:pt idx="287">
                  <c:v>0.59</c:v>
                </c:pt>
                <c:pt idx="288">
                  <c:v>0.56999999999999995</c:v>
                </c:pt>
                <c:pt idx="289">
                  <c:v>0.54</c:v>
                </c:pt>
                <c:pt idx="290">
                  <c:v>0.59</c:v>
                </c:pt>
                <c:pt idx="291">
                  <c:v>0.57999999999999996</c:v>
                </c:pt>
                <c:pt idx="292">
                  <c:v>0.56000000000000005</c:v>
                </c:pt>
                <c:pt idx="293">
                  <c:v>0.52</c:v>
                </c:pt>
                <c:pt idx="294">
                  <c:v>0.56000000000000005</c:v>
                </c:pt>
                <c:pt idx="295">
                  <c:v>0.57999999999999996</c:v>
                </c:pt>
                <c:pt idx="296">
                  <c:v>0.61</c:v>
                </c:pt>
                <c:pt idx="297">
                  <c:v>0.61</c:v>
                </c:pt>
                <c:pt idx="298">
                  <c:v>0.61</c:v>
                </c:pt>
                <c:pt idx="299">
                  <c:v>0.56999999999999995</c:v>
                </c:pt>
                <c:pt idx="300">
                  <c:v>0.59</c:v>
                </c:pt>
                <c:pt idx="301">
                  <c:v>0.63</c:v>
                </c:pt>
                <c:pt idx="302">
                  <c:v>0.64</c:v>
                </c:pt>
                <c:pt idx="303">
                  <c:v>0.62</c:v>
                </c:pt>
                <c:pt idx="304">
                  <c:v>0.64</c:v>
                </c:pt>
                <c:pt idx="305">
                  <c:v>0.87</c:v>
                </c:pt>
                <c:pt idx="306">
                  <c:v>1</c:v>
                </c:pt>
                <c:pt idx="307">
                  <c:v>0.94</c:v>
                </c:pt>
                <c:pt idx="308">
                  <c:v>0.95</c:v>
                </c:pt>
                <c:pt idx="309">
                  <c:v>1.1599999999999999</c:v>
                </c:pt>
                <c:pt idx="310">
                  <c:v>0.96</c:v>
                </c:pt>
                <c:pt idx="311">
                  <c:v>0.91</c:v>
                </c:pt>
                <c:pt idx="312">
                  <c:v>0.81</c:v>
                </c:pt>
                <c:pt idx="313">
                  <c:v>0.61</c:v>
                </c:pt>
                <c:pt idx="314">
                  <c:v>0.77</c:v>
                </c:pt>
                <c:pt idx="315">
                  <c:v>0.74</c:v>
                </c:pt>
                <c:pt idx="316">
                  <c:v>0.63</c:v>
                </c:pt>
                <c:pt idx="317">
                  <c:v>0.39</c:v>
                </c:pt>
                <c:pt idx="318">
                  <c:v>-0.02</c:v>
                </c:pt>
                <c:pt idx="319">
                  <c:v>-0.2</c:v>
                </c:pt>
                <c:pt idx="320">
                  <c:v>0.36</c:v>
                </c:pt>
                <c:pt idx="321">
                  <c:v>0.56000000000000005</c:v>
                </c:pt>
                <c:pt idx="322">
                  <c:v>0.36</c:v>
                </c:pt>
                <c:pt idx="323">
                  <c:v>0.41</c:v>
                </c:pt>
                <c:pt idx="324">
                  <c:v>0.48</c:v>
                </c:pt>
                <c:pt idx="325">
                  <c:v>0.25</c:v>
                </c:pt>
                <c:pt idx="326">
                  <c:v>0.23</c:v>
                </c:pt>
                <c:pt idx="327">
                  <c:v>0.43</c:v>
                </c:pt>
                <c:pt idx="328">
                  <c:v>0.6</c:v>
                </c:pt>
                <c:pt idx="329">
                  <c:v>0.59</c:v>
                </c:pt>
                <c:pt idx="330">
                  <c:v>0.5</c:v>
                </c:pt>
                <c:pt idx="331">
                  <c:v>0.55000000000000004</c:v>
                </c:pt>
                <c:pt idx="332">
                  <c:v>0.59</c:v>
                </c:pt>
                <c:pt idx="333">
                  <c:v>0.48</c:v>
                </c:pt>
                <c:pt idx="334">
                  <c:v>0.54</c:v>
                </c:pt>
                <c:pt idx="335">
                  <c:v>0.55000000000000004</c:v>
                </c:pt>
                <c:pt idx="336">
                  <c:v>0.56999999999999995</c:v>
                </c:pt>
                <c:pt idx="337">
                  <c:v>0.59</c:v>
                </c:pt>
                <c:pt idx="338">
                  <c:v>0.56000000000000005</c:v>
                </c:pt>
                <c:pt idx="339">
                  <c:v>0.6</c:v>
                </c:pt>
                <c:pt idx="340">
                  <c:v>0.62</c:v>
                </c:pt>
                <c:pt idx="341">
                  <c:v>0.63</c:v>
                </c:pt>
                <c:pt idx="342">
                  <c:v>0.61</c:v>
                </c:pt>
                <c:pt idx="343">
                  <c:v>0.53</c:v>
                </c:pt>
                <c:pt idx="344">
                  <c:v>0.62</c:v>
                </c:pt>
                <c:pt idx="345">
                  <c:v>0.56000000000000005</c:v>
                </c:pt>
                <c:pt idx="346">
                  <c:v>0.59</c:v>
                </c:pt>
                <c:pt idx="347">
                  <c:v>0.74</c:v>
                </c:pt>
                <c:pt idx="348">
                  <c:v>0.62</c:v>
                </c:pt>
                <c:pt idx="349">
                  <c:v>0.56000000000000005</c:v>
                </c:pt>
                <c:pt idx="350">
                  <c:v>0.65</c:v>
                </c:pt>
                <c:pt idx="351">
                  <c:v>1.51</c:v>
                </c:pt>
                <c:pt idx="352">
                  <c:v>1.55</c:v>
                </c:pt>
                <c:pt idx="353">
                  <c:v>1.33</c:v>
                </c:pt>
                <c:pt idx="354">
                  <c:v>1.46</c:v>
                </c:pt>
                <c:pt idx="355">
                  <c:v>1.47</c:v>
                </c:pt>
                <c:pt idx="356">
                  <c:v>1.46</c:v>
                </c:pt>
                <c:pt idx="357">
                  <c:v>1.48</c:v>
                </c:pt>
                <c:pt idx="358">
                  <c:v>1.38</c:v>
                </c:pt>
                <c:pt idx="359">
                  <c:v>1.59</c:v>
                </c:pt>
                <c:pt idx="360">
                  <c:v>1.42</c:v>
                </c:pt>
                <c:pt idx="361">
                  <c:v>1.49</c:v>
                </c:pt>
                <c:pt idx="362">
                  <c:v>1.41</c:v>
                </c:pt>
                <c:pt idx="363">
                  <c:v>1.49</c:v>
                </c:pt>
                <c:pt idx="364">
                  <c:v>1.51</c:v>
                </c:pt>
                <c:pt idx="365">
                  <c:v>1.33</c:v>
                </c:pt>
                <c:pt idx="366">
                  <c:v>1.54</c:v>
                </c:pt>
                <c:pt idx="367">
                  <c:v>1.4</c:v>
                </c:pt>
                <c:pt idx="368">
                  <c:v>1.5</c:v>
                </c:pt>
                <c:pt idx="369">
                  <c:v>1.55</c:v>
                </c:pt>
                <c:pt idx="370">
                  <c:v>1.35</c:v>
                </c:pt>
                <c:pt idx="371">
                  <c:v>1.57</c:v>
                </c:pt>
                <c:pt idx="372">
                  <c:v>1.53</c:v>
                </c:pt>
                <c:pt idx="373">
                  <c:v>1.47</c:v>
                </c:pt>
                <c:pt idx="374">
                  <c:v>1.53</c:v>
                </c:pt>
                <c:pt idx="375">
                  <c:v>1.36</c:v>
                </c:pt>
                <c:pt idx="376">
                  <c:v>1.56</c:v>
                </c:pt>
                <c:pt idx="377">
                  <c:v>1.4</c:v>
                </c:pt>
                <c:pt idx="378">
                  <c:v>1.47</c:v>
                </c:pt>
                <c:pt idx="379">
                  <c:v>1.34</c:v>
                </c:pt>
                <c:pt idx="380">
                  <c:v>1.51</c:v>
                </c:pt>
                <c:pt idx="381">
                  <c:v>1.54</c:v>
                </c:pt>
                <c:pt idx="382">
                  <c:v>1.4</c:v>
                </c:pt>
                <c:pt idx="383">
                  <c:v>1.56</c:v>
                </c:pt>
                <c:pt idx="384">
                  <c:v>1.42</c:v>
                </c:pt>
                <c:pt idx="385">
                  <c:v>1.42</c:v>
                </c:pt>
                <c:pt idx="386">
                  <c:v>1.44</c:v>
                </c:pt>
                <c:pt idx="387">
                  <c:v>1.55</c:v>
                </c:pt>
                <c:pt idx="388">
                  <c:v>1.46</c:v>
                </c:pt>
                <c:pt idx="389">
                  <c:v>1.54</c:v>
                </c:pt>
                <c:pt idx="390">
                  <c:v>1.49</c:v>
                </c:pt>
                <c:pt idx="391">
                  <c:v>1.29</c:v>
                </c:pt>
                <c:pt idx="392">
                  <c:v>1.45</c:v>
                </c:pt>
                <c:pt idx="393">
                  <c:v>1.51</c:v>
                </c:pt>
                <c:pt idx="394">
                  <c:v>1.48</c:v>
                </c:pt>
                <c:pt idx="395">
                  <c:v>1.49</c:v>
                </c:pt>
                <c:pt idx="396">
                  <c:v>1.57</c:v>
                </c:pt>
                <c:pt idx="397">
                  <c:v>1.59</c:v>
                </c:pt>
                <c:pt idx="398">
                  <c:v>1.49</c:v>
                </c:pt>
                <c:pt idx="399">
                  <c:v>1.26</c:v>
                </c:pt>
                <c:pt idx="400">
                  <c:v>1.28</c:v>
                </c:pt>
                <c:pt idx="401">
                  <c:v>1.48</c:v>
                </c:pt>
                <c:pt idx="402">
                  <c:v>1.63</c:v>
                </c:pt>
                <c:pt idx="403">
                  <c:v>1.48</c:v>
                </c:pt>
                <c:pt idx="404">
                  <c:v>1.42</c:v>
                </c:pt>
                <c:pt idx="405">
                  <c:v>1.44</c:v>
                </c:pt>
                <c:pt idx="406">
                  <c:v>1.45</c:v>
                </c:pt>
                <c:pt idx="407">
                  <c:v>1.63</c:v>
                </c:pt>
              </c:numCache>
            </c:numRef>
          </c:yVal>
          <c:smooth val="0"/>
        </c:ser>
        <c:ser>
          <c:idx val="2"/>
          <c:order val="2"/>
          <c:tx>
            <c:v>Zg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Data!$A$2:$A$409</c:f>
              <c:numCache>
                <c:formatCode>General</c:formatCode>
                <c:ptCount val="408"/>
                <c:pt idx="0">
                  <c:v>0</c:v>
                </c:pt>
                <c:pt idx="1">
                  <c:v>0.6</c:v>
                </c:pt>
                <c:pt idx="2">
                  <c:v>1.2</c:v>
                </c:pt>
                <c:pt idx="3">
                  <c:v>1.8</c:v>
                </c:pt>
                <c:pt idx="4">
                  <c:v>2.4</c:v>
                </c:pt>
                <c:pt idx="5">
                  <c:v>3</c:v>
                </c:pt>
                <c:pt idx="6">
                  <c:v>3.6</c:v>
                </c:pt>
                <c:pt idx="7">
                  <c:v>4.2</c:v>
                </c:pt>
                <c:pt idx="8">
                  <c:v>4.8</c:v>
                </c:pt>
                <c:pt idx="9">
                  <c:v>5.4</c:v>
                </c:pt>
                <c:pt idx="10">
                  <c:v>12.6</c:v>
                </c:pt>
                <c:pt idx="11">
                  <c:v>15.6</c:v>
                </c:pt>
                <c:pt idx="12">
                  <c:v>16.2</c:v>
                </c:pt>
                <c:pt idx="13">
                  <c:v>16.8</c:v>
                </c:pt>
                <c:pt idx="14">
                  <c:v>17.399999999999999</c:v>
                </c:pt>
                <c:pt idx="15">
                  <c:v>18</c:v>
                </c:pt>
                <c:pt idx="16">
                  <c:v>18.600000000000001</c:v>
                </c:pt>
                <c:pt idx="17">
                  <c:v>19.2</c:v>
                </c:pt>
                <c:pt idx="18">
                  <c:v>19.8</c:v>
                </c:pt>
                <c:pt idx="19">
                  <c:v>20.399999999999999</c:v>
                </c:pt>
                <c:pt idx="20">
                  <c:v>21</c:v>
                </c:pt>
                <c:pt idx="21">
                  <c:v>28.3</c:v>
                </c:pt>
                <c:pt idx="22">
                  <c:v>29.5</c:v>
                </c:pt>
                <c:pt idx="23">
                  <c:v>43.3</c:v>
                </c:pt>
                <c:pt idx="24">
                  <c:v>43.9</c:v>
                </c:pt>
                <c:pt idx="25">
                  <c:v>44.5</c:v>
                </c:pt>
                <c:pt idx="26">
                  <c:v>45.1</c:v>
                </c:pt>
                <c:pt idx="27">
                  <c:v>45.7</c:v>
                </c:pt>
                <c:pt idx="28">
                  <c:v>46.3</c:v>
                </c:pt>
                <c:pt idx="29">
                  <c:v>49.3</c:v>
                </c:pt>
                <c:pt idx="30">
                  <c:v>84.2</c:v>
                </c:pt>
                <c:pt idx="31">
                  <c:v>84.8</c:v>
                </c:pt>
                <c:pt idx="32">
                  <c:v>85.4</c:v>
                </c:pt>
                <c:pt idx="33">
                  <c:v>86</c:v>
                </c:pt>
                <c:pt idx="34">
                  <c:v>86.7</c:v>
                </c:pt>
                <c:pt idx="35">
                  <c:v>87.3</c:v>
                </c:pt>
                <c:pt idx="36">
                  <c:v>87.9</c:v>
                </c:pt>
                <c:pt idx="37">
                  <c:v>88.5</c:v>
                </c:pt>
                <c:pt idx="38">
                  <c:v>89.1</c:v>
                </c:pt>
                <c:pt idx="39">
                  <c:v>89.7</c:v>
                </c:pt>
                <c:pt idx="40">
                  <c:v>90.3</c:v>
                </c:pt>
                <c:pt idx="41">
                  <c:v>90.9</c:v>
                </c:pt>
                <c:pt idx="42">
                  <c:v>91.5</c:v>
                </c:pt>
                <c:pt idx="43">
                  <c:v>92.1</c:v>
                </c:pt>
                <c:pt idx="44">
                  <c:v>92.7</c:v>
                </c:pt>
                <c:pt idx="45">
                  <c:v>93.3</c:v>
                </c:pt>
                <c:pt idx="46">
                  <c:v>93.9</c:v>
                </c:pt>
                <c:pt idx="47">
                  <c:v>94.5</c:v>
                </c:pt>
                <c:pt idx="48">
                  <c:v>95.1</c:v>
                </c:pt>
                <c:pt idx="49">
                  <c:v>95.7</c:v>
                </c:pt>
                <c:pt idx="50">
                  <c:v>96.3</c:v>
                </c:pt>
                <c:pt idx="51">
                  <c:v>96.9</c:v>
                </c:pt>
                <c:pt idx="52">
                  <c:v>97.5</c:v>
                </c:pt>
                <c:pt idx="53">
                  <c:v>98.1</c:v>
                </c:pt>
                <c:pt idx="54">
                  <c:v>98.7</c:v>
                </c:pt>
                <c:pt idx="55">
                  <c:v>99.3</c:v>
                </c:pt>
                <c:pt idx="56">
                  <c:v>99.9</c:v>
                </c:pt>
                <c:pt idx="57">
                  <c:v>100.5</c:v>
                </c:pt>
                <c:pt idx="58">
                  <c:v>101.1</c:v>
                </c:pt>
                <c:pt idx="59">
                  <c:v>101.7</c:v>
                </c:pt>
                <c:pt idx="60">
                  <c:v>102.3</c:v>
                </c:pt>
                <c:pt idx="61">
                  <c:v>102.9</c:v>
                </c:pt>
                <c:pt idx="62">
                  <c:v>103.5</c:v>
                </c:pt>
                <c:pt idx="63">
                  <c:v>104.1</c:v>
                </c:pt>
                <c:pt idx="64">
                  <c:v>104.7</c:v>
                </c:pt>
                <c:pt idx="65">
                  <c:v>105.3</c:v>
                </c:pt>
                <c:pt idx="66">
                  <c:v>105.9</c:v>
                </c:pt>
                <c:pt idx="67">
                  <c:v>106.5</c:v>
                </c:pt>
                <c:pt idx="68">
                  <c:v>107.1</c:v>
                </c:pt>
                <c:pt idx="69">
                  <c:v>107.7</c:v>
                </c:pt>
                <c:pt idx="70">
                  <c:v>108.3</c:v>
                </c:pt>
                <c:pt idx="71">
                  <c:v>108.9</c:v>
                </c:pt>
                <c:pt idx="72">
                  <c:v>109.5</c:v>
                </c:pt>
                <c:pt idx="73">
                  <c:v>110.1</c:v>
                </c:pt>
                <c:pt idx="74">
                  <c:v>110.7</c:v>
                </c:pt>
                <c:pt idx="75">
                  <c:v>111.3</c:v>
                </c:pt>
                <c:pt idx="76">
                  <c:v>111.9</c:v>
                </c:pt>
                <c:pt idx="77">
                  <c:v>112.5</c:v>
                </c:pt>
                <c:pt idx="78">
                  <c:v>113.1</c:v>
                </c:pt>
                <c:pt idx="79">
                  <c:v>113.7</c:v>
                </c:pt>
                <c:pt idx="80">
                  <c:v>114.3</c:v>
                </c:pt>
                <c:pt idx="81">
                  <c:v>115</c:v>
                </c:pt>
                <c:pt idx="82">
                  <c:v>115.6</c:v>
                </c:pt>
                <c:pt idx="83">
                  <c:v>116.2</c:v>
                </c:pt>
                <c:pt idx="84">
                  <c:v>116.8</c:v>
                </c:pt>
                <c:pt idx="85">
                  <c:v>117.4</c:v>
                </c:pt>
                <c:pt idx="86">
                  <c:v>118</c:v>
                </c:pt>
                <c:pt idx="87">
                  <c:v>118.6</c:v>
                </c:pt>
                <c:pt idx="88">
                  <c:v>119.2</c:v>
                </c:pt>
                <c:pt idx="89">
                  <c:v>119.8</c:v>
                </c:pt>
                <c:pt idx="90">
                  <c:v>120.4</c:v>
                </c:pt>
                <c:pt idx="91">
                  <c:v>121</c:v>
                </c:pt>
                <c:pt idx="92">
                  <c:v>121.6</c:v>
                </c:pt>
                <c:pt idx="93">
                  <c:v>122.2</c:v>
                </c:pt>
                <c:pt idx="94">
                  <c:v>122.8</c:v>
                </c:pt>
                <c:pt idx="95">
                  <c:v>123.4</c:v>
                </c:pt>
                <c:pt idx="96">
                  <c:v>124</c:v>
                </c:pt>
                <c:pt idx="97">
                  <c:v>124.6</c:v>
                </c:pt>
                <c:pt idx="98">
                  <c:v>125.2</c:v>
                </c:pt>
                <c:pt idx="99">
                  <c:v>125.8</c:v>
                </c:pt>
                <c:pt idx="100">
                  <c:v>126.4</c:v>
                </c:pt>
                <c:pt idx="101">
                  <c:v>127</c:v>
                </c:pt>
                <c:pt idx="102">
                  <c:v>127.6</c:v>
                </c:pt>
                <c:pt idx="103">
                  <c:v>128.19999999999999</c:v>
                </c:pt>
                <c:pt idx="104">
                  <c:v>128.80000000000001</c:v>
                </c:pt>
                <c:pt idx="105">
                  <c:v>129.4</c:v>
                </c:pt>
                <c:pt idx="106">
                  <c:v>130</c:v>
                </c:pt>
                <c:pt idx="107">
                  <c:v>130.6</c:v>
                </c:pt>
                <c:pt idx="108">
                  <c:v>131.19999999999999</c:v>
                </c:pt>
                <c:pt idx="109">
                  <c:v>131.80000000000001</c:v>
                </c:pt>
                <c:pt idx="110">
                  <c:v>132.4</c:v>
                </c:pt>
                <c:pt idx="111">
                  <c:v>133</c:v>
                </c:pt>
                <c:pt idx="112">
                  <c:v>133.6</c:v>
                </c:pt>
                <c:pt idx="113">
                  <c:v>134.19999999999999</c:v>
                </c:pt>
                <c:pt idx="114">
                  <c:v>136</c:v>
                </c:pt>
                <c:pt idx="115">
                  <c:v>136.6</c:v>
                </c:pt>
                <c:pt idx="116">
                  <c:v>137.19999999999999</c:v>
                </c:pt>
                <c:pt idx="117">
                  <c:v>137.80000000000001</c:v>
                </c:pt>
                <c:pt idx="118">
                  <c:v>138.4</c:v>
                </c:pt>
                <c:pt idx="119">
                  <c:v>139</c:v>
                </c:pt>
                <c:pt idx="120">
                  <c:v>139.6</c:v>
                </c:pt>
                <c:pt idx="121">
                  <c:v>140.19999999999999</c:v>
                </c:pt>
                <c:pt idx="122">
                  <c:v>140.80000000000001</c:v>
                </c:pt>
                <c:pt idx="123">
                  <c:v>141.4</c:v>
                </c:pt>
                <c:pt idx="124">
                  <c:v>142.1</c:v>
                </c:pt>
                <c:pt idx="125">
                  <c:v>142.69999999999999</c:v>
                </c:pt>
                <c:pt idx="126">
                  <c:v>143.30000000000001</c:v>
                </c:pt>
                <c:pt idx="127">
                  <c:v>143.9</c:v>
                </c:pt>
                <c:pt idx="128">
                  <c:v>144.5</c:v>
                </c:pt>
                <c:pt idx="129">
                  <c:v>145.1</c:v>
                </c:pt>
                <c:pt idx="130">
                  <c:v>145.69999999999999</c:v>
                </c:pt>
                <c:pt idx="131">
                  <c:v>146.30000000000001</c:v>
                </c:pt>
                <c:pt idx="132">
                  <c:v>146.9</c:v>
                </c:pt>
                <c:pt idx="133">
                  <c:v>147.5</c:v>
                </c:pt>
                <c:pt idx="134">
                  <c:v>148.1</c:v>
                </c:pt>
                <c:pt idx="135">
                  <c:v>148.69999999999999</c:v>
                </c:pt>
                <c:pt idx="136">
                  <c:v>149.30000000000001</c:v>
                </c:pt>
                <c:pt idx="137">
                  <c:v>149.9</c:v>
                </c:pt>
                <c:pt idx="138">
                  <c:v>150.5</c:v>
                </c:pt>
                <c:pt idx="139">
                  <c:v>151.1</c:v>
                </c:pt>
                <c:pt idx="140">
                  <c:v>151.69999999999999</c:v>
                </c:pt>
                <c:pt idx="141">
                  <c:v>152.30000000000001</c:v>
                </c:pt>
                <c:pt idx="142">
                  <c:v>152.9</c:v>
                </c:pt>
                <c:pt idx="143">
                  <c:v>153.5</c:v>
                </c:pt>
                <c:pt idx="144">
                  <c:v>154.1</c:v>
                </c:pt>
                <c:pt idx="145">
                  <c:v>154.69999999999999</c:v>
                </c:pt>
                <c:pt idx="146">
                  <c:v>155.30000000000001</c:v>
                </c:pt>
                <c:pt idx="147">
                  <c:v>155.9</c:v>
                </c:pt>
                <c:pt idx="148">
                  <c:v>156.5</c:v>
                </c:pt>
                <c:pt idx="149">
                  <c:v>157.1</c:v>
                </c:pt>
                <c:pt idx="150">
                  <c:v>157.69999999999999</c:v>
                </c:pt>
                <c:pt idx="151">
                  <c:v>158.30000000000001</c:v>
                </c:pt>
                <c:pt idx="152">
                  <c:v>158.9</c:v>
                </c:pt>
                <c:pt idx="153">
                  <c:v>159.5</c:v>
                </c:pt>
                <c:pt idx="154">
                  <c:v>160.1</c:v>
                </c:pt>
                <c:pt idx="155">
                  <c:v>164.3</c:v>
                </c:pt>
                <c:pt idx="156">
                  <c:v>164.9</c:v>
                </c:pt>
                <c:pt idx="157">
                  <c:v>165.5</c:v>
                </c:pt>
                <c:pt idx="158">
                  <c:v>166.2</c:v>
                </c:pt>
                <c:pt idx="159">
                  <c:v>166.8</c:v>
                </c:pt>
                <c:pt idx="160">
                  <c:v>167.4</c:v>
                </c:pt>
                <c:pt idx="161">
                  <c:v>168</c:v>
                </c:pt>
                <c:pt idx="162">
                  <c:v>168.6</c:v>
                </c:pt>
                <c:pt idx="163">
                  <c:v>169.2</c:v>
                </c:pt>
                <c:pt idx="164">
                  <c:v>169.8</c:v>
                </c:pt>
                <c:pt idx="165">
                  <c:v>170.4</c:v>
                </c:pt>
                <c:pt idx="166">
                  <c:v>171</c:v>
                </c:pt>
                <c:pt idx="167">
                  <c:v>171.6</c:v>
                </c:pt>
                <c:pt idx="168">
                  <c:v>172.2</c:v>
                </c:pt>
                <c:pt idx="169">
                  <c:v>172.8</c:v>
                </c:pt>
                <c:pt idx="170">
                  <c:v>173.4</c:v>
                </c:pt>
                <c:pt idx="171">
                  <c:v>174</c:v>
                </c:pt>
                <c:pt idx="172">
                  <c:v>174.6</c:v>
                </c:pt>
                <c:pt idx="173">
                  <c:v>175.2</c:v>
                </c:pt>
                <c:pt idx="174">
                  <c:v>175.8</c:v>
                </c:pt>
                <c:pt idx="175">
                  <c:v>176.4</c:v>
                </c:pt>
                <c:pt idx="176">
                  <c:v>177</c:v>
                </c:pt>
                <c:pt idx="177">
                  <c:v>177.6</c:v>
                </c:pt>
                <c:pt idx="178">
                  <c:v>178.2</c:v>
                </c:pt>
                <c:pt idx="179">
                  <c:v>179.4</c:v>
                </c:pt>
                <c:pt idx="180">
                  <c:v>180</c:v>
                </c:pt>
                <c:pt idx="181">
                  <c:v>180.6</c:v>
                </c:pt>
                <c:pt idx="182">
                  <c:v>181.2</c:v>
                </c:pt>
                <c:pt idx="183">
                  <c:v>181.8</c:v>
                </c:pt>
                <c:pt idx="184">
                  <c:v>182.4</c:v>
                </c:pt>
                <c:pt idx="185">
                  <c:v>183</c:v>
                </c:pt>
                <c:pt idx="186">
                  <c:v>183.6</c:v>
                </c:pt>
                <c:pt idx="187">
                  <c:v>186</c:v>
                </c:pt>
                <c:pt idx="188">
                  <c:v>186.6</c:v>
                </c:pt>
                <c:pt idx="189">
                  <c:v>187.2</c:v>
                </c:pt>
                <c:pt idx="190">
                  <c:v>187.8</c:v>
                </c:pt>
                <c:pt idx="191">
                  <c:v>188.4</c:v>
                </c:pt>
                <c:pt idx="192">
                  <c:v>189</c:v>
                </c:pt>
                <c:pt idx="193">
                  <c:v>189.6</c:v>
                </c:pt>
                <c:pt idx="194">
                  <c:v>190.2</c:v>
                </c:pt>
                <c:pt idx="195">
                  <c:v>190.8</c:v>
                </c:pt>
                <c:pt idx="196">
                  <c:v>191.4</c:v>
                </c:pt>
                <c:pt idx="197">
                  <c:v>193.9</c:v>
                </c:pt>
                <c:pt idx="198">
                  <c:v>194.5</c:v>
                </c:pt>
                <c:pt idx="199">
                  <c:v>195.1</c:v>
                </c:pt>
                <c:pt idx="200">
                  <c:v>287.2</c:v>
                </c:pt>
                <c:pt idx="201">
                  <c:v>287.8</c:v>
                </c:pt>
                <c:pt idx="202">
                  <c:v>288.39999999999998</c:v>
                </c:pt>
                <c:pt idx="203">
                  <c:v>289</c:v>
                </c:pt>
                <c:pt idx="204">
                  <c:v>289.60000000000002</c:v>
                </c:pt>
                <c:pt idx="205">
                  <c:v>290.2</c:v>
                </c:pt>
                <c:pt idx="206">
                  <c:v>290.8</c:v>
                </c:pt>
                <c:pt idx="207">
                  <c:v>291.39999999999998</c:v>
                </c:pt>
                <c:pt idx="208">
                  <c:v>292</c:v>
                </c:pt>
                <c:pt idx="209">
                  <c:v>292.60000000000002</c:v>
                </c:pt>
                <c:pt idx="210">
                  <c:v>293.2</c:v>
                </c:pt>
                <c:pt idx="211">
                  <c:v>293.8</c:v>
                </c:pt>
                <c:pt idx="212">
                  <c:v>294.39999999999998</c:v>
                </c:pt>
                <c:pt idx="213">
                  <c:v>295</c:v>
                </c:pt>
                <c:pt idx="214">
                  <c:v>295.60000000000002</c:v>
                </c:pt>
                <c:pt idx="215">
                  <c:v>296.2</c:v>
                </c:pt>
                <c:pt idx="216">
                  <c:v>296.8</c:v>
                </c:pt>
                <c:pt idx="217">
                  <c:v>297.39999999999998</c:v>
                </c:pt>
                <c:pt idx="218">
                  <c:v>298</c:v>
                </c:pt>
                <c:pt idx="219">
                  <c:v>298.60000000000002</c:v>
                </c:pt>
                <c:pt idx="220">
                  <c:v>299.2</c:v>
                </c:pt>
                <c:pt idx="221">
                  <c:v>299.8</c:v>
                </c:pt>
                <c:pt idx="222">
                  <c:v>300.39999999999998</c:v>
                </c:pt>
                <c:pt idx="223">
                  <c:v>301</c:v>
                </c:pt>
                <c:pt idx="224">
                  <c:v>301.60000000000002</c:v>
                </c:pt>
                <c:pt idx="225">
                  <c:v>302.2</c:v>
                </c:pt>
                <c:pt idx="226">
                  <c:v>302.89999999999998</c:v>
                </c:pt>
                <c:pt idx="227">
                  <c:v>303.5</c:v>
                </c:pt>
                <c:pt idx="228">
                  <c:v>304.10000000000002</c:v>
                </c:pt>
                <c:pt idx="229">
                  <c:v>304.7</c:v>
                </c:pt>
                <c:pt idx="230">
                  <c:v>305.3</c:v>
                </c:pt>
                <c:pt idx="231">
                  <c:v>305.89999999999998</c:v>
                </c:pt>
                <c:pt idx="232">
                  <c:v>306.5</c:v>
                </c:pt>
                <c:pt idx="233">
                  <c:v>307.10000000000002</c:v>
                </c:pt>
                <c:pt idx="234">
                  <c:v>307.7</c:v>
                </c:pt>
                <c:pt idx="235">
                  <c:v>308.3</c:v>
                </c:pt>
                <c:pt idx="236">
                  <c:v>308.89999999999998</c:v>
                </c:pt>
                <c:pt idx="237">
                  <c:v>309.5</c:v>
                </c:pt>
                <c:pt idx="238">
                  <c:v>310.10000000000002</c:v>
                </c:pt>
                <c:pt idx="239">
                  <c:v>310.7</c:v>
                </c:pt>
                <c:pt idx="240">
                  <c:v>311.3</c:v>
                </c:pt>
                <c:pt idx="241">
                  <c:v>311.89999999999998</c:v>
                </c:pt>
                <c:pt idx="242">
                  <c:v>312.5</c:v>
                </c:pt>
                <c:pt idx="243">
                  <c:v>323.3</c:v>
                </c:pt>
                <c:pt idx="244">
                  <c:v>323.89999999999998</c:v>
                </c:pt>
                <c:pt idx="245">
                  <c:v>324.5</c:v>
                </c:pt>
                <c:pt idx="246">
                  <c:v>325.10000000000002</c:v>
                </c:pt>
                <c:pt idx="247">
                  <c:v>325.7</c:v>
                </c:pt>
                <c:pt idx="248">
                  <c:v>326.3</c:v>
                </c:pt>
                <c:pt idx="249">
                  <c:v>337.2</c:v>
                </c:pt>
                <c:pt idx="250">
                  <c:v>339.6</c:v>
                </c:pt>
                <c:pt idx="251">
                  <c:v>340.2</c:v>
                </c:pt>
                <c:pt idx="252">
                  <c:v>351</c:v>
                </c:pt>
                <c:pt idx="253">
                  <c:v>351.6</c:v>
                </c:pt>
                <c:pt idx="254">
                  <c:v>352.2</c:v>
                </c:pt>
                <c:pt idx="255">
                  <c:v>352.8</c:v>
                </c:pt>
                <c:pt idx="256">
                  <c:v>353.4</c:v>
                </c:pt>
                <c:pt idx="257">
                  <c:v>354</c:v>
                </c:pt>
                <c:pt idx="258">
                  <c:v>354.6</c:v>
                </c:pt>
                <c:pt idx="259">
                  <c:v>355.2</c:v>
                </c:pt>
                <c:pt idx="260">
                  <c:v>355.8</c:v>
                </c:pt>
                <c:pt idx="261">
                  <c:v>356.4</c:v>
                </c:pt>
                <c:pt idx="262">
                  <c:v>357</c:v>
                </c:pt>
                <c:pt idx="263">
                  <c:v>357.6</c:v>
                </c:pt>
                <c:pt idx="264">
                  <c:v>358.2</c:v>
                </c:pt>
                <c:pt idx="265">
                  <c:v>358.8</c:v>
                </c:pt>
                <c:pt idx="266">
                  <c:v>359.4</c:v>
                </c:pt>
                <c:pt idx="267">
                  <c:v>360</c:v>
                </c:pt>
                <c:pt idx="268">
                  <c:v>360.6</c:v>
                </c:pt>
                <c:pt idx="269">
                  <c:v>361.2</c:v>
                </c:pt>
                <c:pt idx="270">
                  <c:v>361.8</c:v>
                </c:pt>
                <c:pt idx="271">
                  <c:v>362.4</c:v>
                </c:pt>
                <c:pt idx="272">
                  <c:v>363</c:v>
                </c:pt>
                <c:pt idx="273">
                  <c:v>366.1</c:v>
                </c:pt>
                <c:pt idx="274">
                  <c:v>366.7</c:v>
                </c:pt>
                <c:pt idx="275">
                  <c:v>370.3</c:v>
                </c:pt>
                <c:pt idx="276">
                  <c:v>370.9</c:v>
                </c:pt>
                <c:pt idx="277">
                  <c:v>371.5</c:v>
                </c:pt>
                <c:pt idx="278">
                  <c:v>372.1</c:v>
                </c:pt>
                <c:pt idx="279">
                  <c:v>372.7</c:v>
                </c:pt>
                <c:pt idx="280">
                  <c:v>373.3</c:v>
                </c:pt>
                <c:pt idx="281">
                  <c:v>373.9</c:v>
                </c:pt>
                <c:pt idx="282">
                  <c:v>375.1</c:v>
                </c:pt>
                <c:pt idx="283">
                  <c:v>375.7</c:v>
                </c:pt>
                <c:pt idx="284">
                  <c:v>376.3</c:v>
                </c:pt>
                <c:pt idx="285">
                  <c:v>376.9</c:v>
                </c:pt>
                <c:pt idx="286">
                  <c:v>377.5</c:v>
                </c:pt>
                <c:pt idx="287">
                  <c:v>378.1</c:v>
                </c:pt>
                <c:pt idx="288">
                  <c:v>378.7</c:v>
                </c:pt>
                <c:pt idx="289">
                  <c:v>379.3</c:v>
                </c:pt>
                <c:pt idx="290">
                  <c:v>379.9</c:v>
                </c:pt>
                <c:pt idx="291">
                  <c:v>380.5</c:v>
                </c:pt>
                <c:pt idx="292">
                  <c:v>381.1</c:v>
                </c:pt>
                <c:pt idx="293">
                  <c:v>381.7</c:v>
                </c:pt>
                <c:pt idx="294">
                  <c:v>382.3</c:v>
                </c:pt>
                <c:pt idx="295">
                  <c:v>382.9</c:v>
                </c:pt>
                <c:pt idx="296">
                  <c:v>383.5</c:v>
                </c:pt>
                <c:pt idx="297">
                  <c:v>384.1</c:v>
                </c:pt>
                <c:pt idx="298">
                  <c:v>384.7</c:v>
                </c:pt>
                <c:pt idx="299">
                  <c:v>385.3</c:v>
                </c:pt>
                <c:pt idx="300">
                  <c:v>385.9</c:v>
                </c:pt>
                <c:pt idx="301">
                  <c:v>386.5</c:v>
                </c:pt>
                <c:pt idx="302">
                  <c:v>387.1</c:v>
                </c:pt>
                <c:pt idx="303">
                  <c:v>387.7</c:v>
                </c:pt>
                <c:pt idx="304">
                  <c:v>388.3</c:v>
                </c:pt>
                <c:pt idx="305">
                  <c:v>388.9</c:v>
                </c:pt>
                <c:pt idx="306">
                  <c:v>389.5</c:v>
                </c:pt>
                <c:pt idx="307">
                  <c:v>390.1</c:v>
                </c:pt>
                <c:pt idx="308">
                  <c:v>390.7</c:v>
                </c:pt>
                <c:pt idx="309">
                  <c:v>391.3</c:v>
                </c:pt>
                <c:pt idx="310">
                  <c:v>391.9</c:v>
                </c:pt>
                <c:pt idx="311">
                  <c:v>392.5</c:v>
                </c:pt>
                <c:pt idx="312">
                  <c:v>393.1</c:v>
                </c:pt>
                <c:pt idx="313">
                  <c:v>393.7</c:v>
                </c:pt>
                <c:pt idx="314">
                  <c:v>394.3</c:v>
                </c:pt>
                <c:pt idx="315">
                  <c:v>394.9</c:v>
                </c:pt>
                <c:pt idx="316">
                  <c:v>395.5</c:v>
                </c:pt>
                <c:pt idx="317">
                  <c:v>396.1</c:v>
                </c:pt>
                <c:pt idx="318">
                  <c:v>396.7</c:v>
                </c:pt>
                <c:pt idx="319">
                  <c:v>397.3</c:v>
                </c:pt>
                <c:pt idx="320">
                  <c:v>397.9</c:v>
                </c:pt>
                <c:pt idx="321">
                  <c:v>398.5</c:v>
                </c:pt>
                <c:pt idx="322">
                  <c:v>399.1</c:v>
                </c:pt>
                <c:pt idx="323">
                  <c:v>399.7</c:v>
                </c:pt>
                <c:pt idx="324">
                  <c:v>400.3</c:v>
                </c:pt>
                <c:pt idx="325">
                  <c:v>400.9</c:v>
                </c:pt>
                <c:pt idx="326">
                  <c:v>402.2</c:v>
                </c:pt>
                <c:pt idx="327">
                  <c:v>402.8</c:v>
                </c:pt>
                <c:pt idx="328">
                  <c:v>403.4</c:v>
                </c:pt>
                <c:pt idx="329">
                  <c:v>404</c:v>
                </c:pt>
                <c:pt idx="330">
                  <c:v>404.6</c:v>
                </c:pt>
                <c:pt idx="331">
                  <c:v>405.2</c:v>
                </c:pt>
                <c:pt idx="332">
                  <c:v>405.8</c:v>
                </c:pt>
                <c:pt idx="333">
                  <c:v>406.4</c:v>
                </c:pt>
                <c:pt idx="334">
                  <c:v>407.6</c:v>
                </c:pt>
                <c:pt idx="335">
                  <c:v>408.2</c:v>
                </c:pt>
                <c:pt idx="336">
                  <c:v>408.8</c:v>
                </c:pt>
                <c:pt idx="337">
                  <c:v>409.4</c:v>
                </c:pt>
                <c:pt idx="338">
                  <c:v>410</c:v>
                </c:pt>
                <c:pt idx="339">
                  <c:v>410.6</c:v>
                </c:pt>
                <c:pt idx="340">
                  <c:v>411.2</c:v>
                </c:pt>
                <c:pt idx="341">
                  <c:v>411.8</c:v>
                </c:pt>
                <c:pt idx="342">
                  <c:v>412.4</c:v>
                </c:pt>
                <c:pt idx="343">
                  <c:v>413</c:v>
                </c:pt>
                <c:pt idx="344">
                  <c:v>413.6</c:v>
                </c:pt>
                <c:pt idx="345">
                  <c:v>414.2</c:v>
                </c:pt>
                <c:pt idx="346">
                  <c:v>414.8</c:v>
                </c:pt>
                <c:pt idx="347">
                  <c:v>415.4</c:v>
                </c:pt>
                <c:pt idx="348">
                  <c:v>416</c:v>
                </c:pt>
                <c:pt idx="349">
                  <c:v>416.6</c:v>
                </c:pt>
                <c:pt idx="350">
                  <c:v>422.6</c:v>
                </c:pt>
                <c:pt idx="351">
                  <c:v>454.5</c:v>
                </c:pt>
                <c:pt idx="352">
                  <c:v>455.7</c:v>
                </c:pt>
                <c:pt idx="353">
                  <c:v>456.3</c:v>
                </c:pt>
                <c:pt idx="354">
                  <c:v>456.9</c:v>
                </c:pt>
                <c:pt idx="355">
                  <c:v>457.5</c:v>
                </c:pt>
                <c:pt idx="356">
                  <c:v>458.1</c:v>
                </c:pt>
                <c:pt idx="357">
                  <c:v>458.7</c:v>
                </c:pt>
                <c:pt idx="358">
                  <c:v>459.3</c:v>
                </c:pt>
                <c:pt idx="359">
                  <c:v>459.9</c:v>
                </c:pt>
                <c:pt idx="360">
                  <c:v>460.5</c:v>
                </c:pt>
                <c:pt idx="361">
                  <c:v>461.1</c:v>
                </c:pt>
                <c:pt idx="362">
                  <c:v>461.7</c:v>
                </c:pt>
                <c:pt idx="363">
                  <c:v>462.3</c:v>
                </c:pt>
                <c:pt idx="364">
                  <c:v>462.9</c:v>
                </c:pt>
                <c:pt idx="365">
                  <c:v>463.5</c:v>
                </c:pt>
                <c:pt idx="366">
                  <c:v>464.1</c:v>
                </c:pt>
                <c:pt idx="367">
                  <c:v>464.7</c:v>
                </c:pt>
                <c:pt idx="368">
                  <c:v>465.3</c:v>
                </c:pt>
                <c:pt idx="369">
                  <c:v>465.9</c:v>
                </c:pt>
                <c:pt idx="370">
                  <c:v>466.6</c:v>
                </c:pt>
                <c:pt idx="371">
                  <c:v>467.2</c:v>
                </c:pt>
                <c:pt idx="372">
                  <c:v>467.8</c:v>
                </c:pt>
                <c:pt idx="373">
                  <c:v>468.4</c:v>
                </c:pt>
                <c:pt idx="374">
                  <c:v>469</c:v>
                </c:pt>
                <c:pt idx="375">
                  <c:v>469.6</c:v>
                </c:pt>
                <c:pt idx="376">
                  <c:v>470.2</c:v>
                </c:pt>
                <c:pt idx="377">
                  <c:v>470.8</c:v>
                </c:pt>
                <c:pt idx="378">
                  <c:v>471.4</c:v>
                </c:pt>
                <c:pt idx="379">
                  <c:v>472</c:v>
                </c:pt>
                <c:pt idx="380">
                  <c:v>472.6</c:v>
                </c:pt>
                <c:pt idx="381">
                  <c:v>473.2</c:v>
                </c:pt>
                <c:pt idx="382">
                  <c:v>473.8</c:v>
                </c:pt>
                <c:pt idx="383">
                  <c:v>474.4</c:v>
                </c:pt>
                <c:pt idx="384">
                  <c:v>475</c:v>
                </c:pt>
                <c:pt idx="385">
                  <c:v>475.6</c:v>
                </c:pt>
                <c:pt idx="386">
                  <c:v>476.2</c:v>
                </c:pt>
                <c:pt idx="387">
                  <c:v>476.8</c:v>
                </c:pt>
                <c:pt idx="388">
                  <c:v>477.4</c:v>
                </c:pt>
                <c:pt idx="389">
                  <c:v>478</c:v>
                </c:pt>
                <c:pt idx="390">
                  <c:v>478.6</c:v>
                </c:pt>
                <c:pt idx="391">
                  <c:v>479.2</c:v>
                </c:pt>
                <c:pt idx="392">
                  <c:v>479.8</c:v>
                </c:pt>
                <c:pt idx="393">
                  <c:v>480.4</c:v>
                </c:pt>
                <c:pt idx="394">
                  <c:v>481</c:v>
                </c:pt>
                <c:pt idx="395">
                  <c:v>481.6</c:v>
                </c:pt>
                <c:pt idx="396">
                  <c:v>482.2</c:v>
                </c:pt>
                <c:pt idx="397">
                  <c:v>482.8</c:v>
                </c:pt>
                <c:pt idx="398">
                  <c:v>483.4</c:v>
                </c:pt>
                <c:pt idx="399">
                  <c:v>484.1</c:v>
                </c:pt>
                <c:pt idx="400">
                  <c:v>484.7</c:v>
                </c:pt>
                <c:pt idx="401">
                  <c:v>485.3</c:v>
                </c:pt>
                <c:pt idx="402">
                  <c:v>485.9</c:v>
                </c:pt>
                <c:pt idx="403">
                  <c:v>486.5</c:v>
                </c:pt>
                <c:pt idx="404">
                  <c:v>487.1</c:v>
                </c:pt>
                <c:pt idx="405">
                  <c:v>487.7</c:v>
                </c:pt>
                <c:pt idx="406">
                  <c:v>488.3</c:v>
                </c:pt>
                <c:pt idx="407">
                  <c:v>488.9</c:v>
                </c:pt>
              </c:numCache>
            </c:numRef>
          </c:xVal>
          <c:yVal>
            <c:numRef>
              <c:f>Data!$H$2:$H$409</c:f>
              <c:numCache>
                <c:formatCode>General</c:formatCode>
                <c:ptCount val="408"/>
                <c:pt idx="0">
                  <c:v>1.02</c:v>
                </c:pt>
                <c:pt idx="1">
                  <c:v>0.57999999999999996</c:v>
                </c:pt>
                <c:pt idx="2">
                  <c:v>0.39</c:v>
                </c:pt>
                <c:pt idx="3">
                  <c:v>0.68</c:v>
                </c:pt>
                <c:pt idx="4">
                  <c:v>0.51</c:v>
                </c:pt>
                <c:pt idx="5">
                  <c:v>0.37</c:v>
                </c:pt>
                <c:pt idx="6">
                  <c:v>0.21</c:v>
                </c:pt>
                <c:pt idx="7">
                  <c:v>0.64</c:v>
                </c:pt>
                <c:pt idx="8">
                  <c:v>0.53</c:v>
                </c:pt>
                <c:pt idx="9">
                  <c:v>0.51</c:v>
                </c:pt>
                <c:pt idx="10">
                  <c:v>0.41</c:v>
                </c:pt>
                <c:pt idx="11">
                  <c:v>0.41</c:v>
                </c:pt>
                <c:pt idx="12">
                  <c:v>0.36</c:v>
                </c:pt>
                <c:pt idx="13">
                  <c:v>0.38</c:v>
                </c:pt>
                <c:pt idx="14">
                  <c:v>0.39</c:v>
                </c:pt>
                <c:pt idx="15">
                  <c:v>0.59</c:v>
                </c:pt>
                <c:pt idx="16">
                  <c:v>0.56000000000000005</c:v>
                </c:pt>
                <c:pt idx="17">
                  <c:v>0.72</c:v>
                </c:pt>
                <c:pt idx="18">
                  <c:v>0.56000000000000005</c:v>
                </c:pt>
                <c:pt idx="19">
                  <c:v>0.59</c:v>
                </c:pt>
                <c:pt idx="20">
                  <c:v>0.56999999999999995</c:v>
                </c:pt>
                <c:pt idx="21">
                  <c:v>0.39</c:v>
                </c:pt>
                <c:pt idx="22">
                  <c:v>0.4</c:v>
                </c:pt>
                <c:pt idx="23">
                  <c:v>0.2</c:v>
                </c:pt>
                <c:pt idx="24">
                  <c:v>0.16</c:v>
                </c:pt>
                <c:pt idx="25">
                  <c:v>7.0000000000000007E-2</c:v>
                </c:pt>
                <c:pt idx="26">
                  <c:v>0.14000000000000001</c:v>
                </c:pt>
                <c:pt idx="27">
                  <c:v>0.18</c:v>
                </c:pt>
                <c:pt idx="28">
                  <c:v>0.12</c:v>
                </c:pt>
                <c:pt idx="29">
                  <c:v>0.14000000000000001</c:v>
                </c:pt>
                <c:pt idx="30">
                  <c:v>0.14000000000000001</c:v>
                </c:pt>
                <c:pt idx="31">
                  <c:v>0.09</c:v>
                </c:pt>
                <c:pt idx="32">
                  <c:v>0.11</c:v>
                </c:pt>
                <c:pt idx="33">
                  <c:v>0.1</c:v>
                </c:pt>
                <c:pt idx="34">
                  <c:v>0.17</c:v>
                </c:pt>
                <c:pt idx="35">
                  <c:v>0.09</c:v>
                </c:pt>
                <c:pt idx="36">
                  <c:v>0.1</c:v>
                </c:pt>
                <c:pt idx="37">
                  <c:v>7.0000000000000007E-2</c:v>
                </c:pt>
                <c:pt idx="38">
                  <c:v>7.0000000000000007E-2</c:v>
                </c:pt>
                <c:pt idx="39">
                  <c:v>0.03</c:v>
                </c:pt>
                <c:pt idx="40">
                  <c:v>0.11</c:v>
                </c:pt>
                <c:pt idx="41">
                  <c:v>0.09</c:v>
                </c:pt>
                <c:pt idx="42">
                  <c:v>7.0000000000000007E-2</c:v>
                </c:pt>
                <c:pt idx="43">
                  <c:v>0.04</c:v>
                </c:pt>
                <c:pt idx="44">
                  <c:v>0.05</c:v>
                </c:pt>
                <c:pt idx="45">
                  <c:v>0.06</c:v>
                </c:pt>
                <c:pt idx="46">
                  <c:v>-0.01</c:v>
                </c:pt>
                <c:pt idx="47">
                  <c:v>0.03</c:v>
                </c:pt>
                <c:pt idx="48">
                  <c:v>-0.01</c:v>
                </c:pt>
                <c:pt idx="49">
                  <c:v>-0.04</c:v>
                </c:pt>
                <c:pt idx="50">
                  <c:v>-0.04</c:v>
                </c:pt>
                <c:pt idx="51">
                  <c:v>-0.01</c:v>
                </c:pt>
                <c:pt idx="52">
                  <c:v>0.13</c:v>
                </c:pt>
                <c:pt idx="53">
                  <c:v>0.19</c:v>
                </c:pt>
                <c:pt idx="54">
                  <c:v>0.13</c:v>
                </c:pt>
                <c:pt idx="55">
                  <c:v>0.13</c:v>
                </c:pt>
                <c:pt idx="56">
                  <c:v>0.09</c:v>
                </c:pt>
                <c:pt idx="57">
                  <c:v>0.14000000000000001</c:v>
                </c:pt>
                <c:pt idx="58">
                  <c:v>0.13</c:v>
                </c:pt>
                <c:pt idx="59">
                  <c:v>0.14000000000000001</c:v>
                </c:pt>
                <c:pt idx="60">
                  <c:v>0.12</c:v>
                </c:pt>
                <c:pt idx="61">
                  <c:v>0.09</c:v>
                </c:pt>
                <c:pt idx="62">
                  <c:v>0.14000000000000001</c:v>
                </c:pt>
                <c:pt idx="63">
                  <c:v>0.12</c:v>
                </c:pt>
                <c:pt idx="64">
                  <c:v>0.1</c:v>
                </c:pt>
                <c:pt idx="65">
                  <c:v>0.11</c:v>
                </c:pt>
                <c:pt idx="66">
                  <c:v>0.14000000000000001</c:v>
                </c:pt>
                <c:pt idx="67">
                  <c:v>0.09</c:v>
                </c:pt>
                <c:pt idx="68">
                  <c:v>0.14000000000000001</c:v>
                </c:pt>
                <c:pt idx="69">
                  <c:v>0.12</c:v>
                </c:pt>
                <c:pt idx="70">
                  <c:v>0.13</c:v>
                </c:pt>
                <c:pt idx="71">
                  <c:v>0.1</c:v>
                </c:pt>
                <c:pt idx="72">
                  <c:v>0.08</c:v>
                </c:pt>
                <c:pt idx="73">
                  <c:v>0.26</c:v>
                </c:pt>
                <c:pt idx="74">
                  <c:v>0.25</c:v>
                </c:pt>
                <c:pt idx="75">
                  <c:v>0.24</c:v>
                </c:pt>
                <c:pt idx="76">
                  <c:v>0.23</c:v>
                </c:pt>
                <c:pt idx="77">
                  <c:v>0.24</c:v>
                </c:pt>
                <c:pt idx="78">
                  <c:v>0.24</c:v>
                </c:pt>
                <c:pt idx="79">
                  <c:v>0.18</c:v>
                </c:pt>
                <c:pt idx="80">
                  <c:v>0.19</c:v>
                </c:pt>
                <c:pt idx="81">
                  <c:v>0.13</c:v>
                </c:pt>
                <c:pt idx="82">
                  <c:v>0.16</c:v>
                </c:pt>
                <c:pt idx="83">
                  <c:v>0.17</c:v>
                </c:pt>
                <c:pt idx="84">
                  <c:v>0.2</c:v>
                </c:pt>
                <c:pt idx="85">
                  <c:v>0.19</c:v>
                </c:pt>
                <c:pt idx="86">
                  <c:v>0.2</c:v>
                </c:pt>
                <c:pt idx="87">
                  <c:v>0.16</c:v>
                </c:pt>
                <c:pt idx="88">
                  <c:v>0.13</c:v>
                </c:pt>
                <c:pt idx="89">
                  <c:v>0.2</c:v>
                </c:pt>
                <c:pt idx="90">
                  <c:v>0.15</c:v>
                </c:pt>
                <c:pt idx="91">
                  <c:v>0.12</c:v>
                </c:pt>
                <c:pt idx="92">
                  <c:v>0.2</c:v>
                </c:pt>
                <c:pt idx="93">
                  <c:v>0.16</c:v>
                </c:pt>
                <c:pt idx="94">
                  <c:v>0.19</c:v>
                </c:pt>
                <c:pt idx="95">
                  <c:v>0.21</c:v>
                </c:pt>
                <c:pt idx="96">
                  <c:v>0.22</c:v>
                </c:pt>
                <c:pt idx="97">
                  <c:v>0.18</c:v>
                </c:pt>
                <c:pt idx="98">
                  <c:v>0.24</c:v>
                </c:pt>
                <c:pt idx="99">
                  <c:v>0.23</c:v>
                </c:pt>
                <c:pt idx="100">
                  <c:v>0.21</c:v>
                </c:pt>
                <c:pt idx="101">
                  <c:v>0.21</c:v>
                </c:pt>
                <c:pt idx="102">
                  <c:v>0.17</c:v>
                </c:pt>
                <c:pt idx="103">
                  <c:v>0.16</c:v>
                </c:pt>
                <c:pt idx="104">
                  <c:v>7.0000000000000007E-2</c:v>
                </c:pt>
                <c:pt idx="105">
                  <c:v>0.11</c:v>
                </c:pt>
                <c:pt idx="106">
                  <c:v>0.05</c:v>
                </c:pt>
                <c:pt idx="107">
                  <c:v>0.05</c:v>
                </c:pt>
                <c:pt idx="108">
                  <c:v>0.08</c:v>
                </c:pt>
                <c:pt idx="109">
                  <c:v>0</c:v>
                </c:pt>
                <c:pt idx="110">
                  <c:v>-0.01</c:v>
                </c:pt>
                <c:pt idx="111">
                  <c:v>0.11</c:v>
                </c:pt>
                <c:pt idx="112">
                  <c:v>0.09</c:v>
                </c:pt>
                <c:pt idx="113">
                  <c:v>0.11</c:v>
                </c:pt>
                <c:pt idx="114">
                  <c:v>0.03</c:v>
                </c:pt>
                <c:pt idx="115">
                  <c:v>0.01</c:v>
                </c:pt>
                <c:pt idx="116">
                  <c:v>-0.01</c:v>
                </c:pt>
                <c:pt idx="117">
                  <c:v>-0.02</c:v>
                </c:pt>
                <c:pt idx="118">
                  <c:v>0</c:v>
                </c:pt>
                <c:pt idx="119">
                  <c:v>-0.01</c:v>
                </c:pt>
                <c:pt idx="120">
                  <c:v>-0.02</c:v>
                </c:pt>
                <c:pt idx="121">
                  <c:v>0</c:v>
                </c:pt>
                <c:pt idx="122">
                  <c:v>0</c:v>
                </c:pt>
                <c:pt idx="123">
                  <c:v>0.02</c:v>
                </c:pt>
                <c:pt idx="124">
                  <c:v>0</c:v>
                </c:pt>
                <c:pt idx="125">
                  <c:v>0</c:v>
                </c:pt>
                <c:pt idx="126">
                  <c:v>-0.01</c:v>
                </c:pt>
                <c:pt idx="127">
                  <c:v>0</c:v>
                </c:pt>
                <c:pt idx="128">
                  <c:v>-0.01</c:v>
                </c:pt>
                <c:pt idx="129">
                  <c:v>0.02</c:v>
                </c:pt>
                <c:pt idx="130">
                  <c:v>0.03</c:v>
                </c:pt>
                <c:pt idx="131">
                  <c:v>0.06</c:v>
                </c:pt>
                <c:pt idx="132">
                  <c:v>0.05</c:v>
                </c:pt>
                <c:pt idx="133">
                  <c:v>0.03</c:v>
                </c:pt>
                <c:pt idx="134">
                  <c:v>0.08</c:v>
                </c:pt>
                <c:pt idx="135">
                  <c:v>0.05</c:v>
                </c:pt>
                <c:pt idx="136">
                  <c:v>0.04</c:v>
                </c:pt>
                <c:pt idx="137">
                  <c:v>0.06</c:v>
                </c:pt>
                <c:pt idx="138">
                  <c:v>0.04</c:v>
                </c:pt>
                <c:pt idx="139">
                  <c:v>0.06</c:v>
                </c:pt>
                <c:pt idx="140">
                  <c:v>0.05</c:v>
                </c:pt>
                <c:pt idx="141">
                  <c:v>0.06</c:v>
                </c:pt>
                <c:pt idx="142">
                  <c:v>0.05</c:v>
                </c:pt>
                <c:pt idx="143">
                  <c:v>7.0000000000000007E-2</c:v>
                </c:pt>
                <c:pt idx="144">
                  <c:v>0.05</c:v>
                </c:pt>
                <c:pt idx="145">
                  <c:v>7.0000000000000007E-2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0.02</c:v>
                </c:pt>
                <c:pt idx="150">
                  <c:v>0.02</c:v>
                </c:pt>
                <c:pt idx="151">
                  <c:v>-0.32</c:v>
                </c:pt>
                <c:pt idx="152">
                  <c:v>-0.3</c:v>
                </c:pt>
                <c:pt idx="153">
                  <c:v>-0.36</c:v>
                </c:pt>
                <c:pt idx="154">
                  <c:v>0.05</c:v>
                </c:pt>
                <c:pt idx="155">
                  <c:v>0.45</c:v>
                </c:pt>
                <c:pt idx="156">
                  <c:v>0.17</c:v>
                </c:pt>
                <c:pt idx="157">
                  <c:v>0.1</c:v>
                </c:pt>
                <c:pt idx="158">
                  <c:v>0.13</c:v>
                </c:pt>
                <c:pt idx="159">
                  <c:v>0.13</c:v>
                </c:pt>
                <c:pt idx="160">
                  <c:v>0.11</c:v>
                </c:pt>
                <c:pt idx="161">
                  <c:v>0.15</c:v>
                </c:pt>
                <c:pt idx="162">
                  <c:v>0.12</c:v>
                </c:pt>
                <c:pt idx="163">
                  <c:v>0.18</c:v>
                </c:pt>
                <c:pt idx="164">
                  <c:v>0.14000000000000001</c:v>
                </c:pt>
                <c:pt idx="165">
                  <c:v>0.15</c:v>
                </c:pt>
                <c:pt idx="166">
                  <c:v>0.11</c:v>
                </c:pt>
                <c:pt idx="167">
                  <c:v>0.16</c:v>
                </c:pt>
                <c:pt idx="168">
                  <c:v>0.13</c:v>
                </c:pt>
                <c:pt idx="169">
                  <c:v>0.13</c:v>
                </c:pt>
                <c:pt idx="170">
                  <c:v>0.16</c:v>
                </c:pt>
                <c:pt idx="171">
                  <c:v>0.14000000000000001</c:v>
                </c:pt>
                <c:pt idx="172">
                  <c:v>0.14000000000000001</c:v>
                </c:pt>
                <c:pt idx="173">
                  <c:v>0.14000000000000001</c:v>
                </c:pt>
                <c:pt idx="174">
                  <c:v>0.18</c:v>
                </c:pt>
                <c:pt idx="175">
                  <c:v>0.22</c:v>
                </c:pt>
                <c:pt idx="176">
                  <c:v>0.13</c:v>
                </c:pt>
                <c:pt idx="177">
                  <c:v>0.14000000000000001</c:v>
                </c:pt>
                <c:pt idx="178">
                  <c:v>0.15</c:v>
                </c:pt>
                <c:pt idx="179">
                  <c:v>0.19</c:v>
                </c:pt>
                <c:pt idx="180">
                  <c:v>0.15</c:v>
                </c:pt>
                <c:pt idx="181">
                  <c:v>0.13</c:v>
                </c:pt>
                <c:pt idx="182">
                  <c:v>7.0000000000000007E-2</c:v>
                </c:pt>
                <c:pt idx="183">
                  <c:v>0.11</c:v>
                </c:pt>
                <c:pt idx="184">
                  <c:v>0.16</c:v>
                </c:pt>
                <c:pt idx="185">
                  <c:v>0.13</c:v>
                </c:pt>
                <c:pt idx="186">
                  <c:v>0.16</c:v>
                </c:pt>
                <c:pt idx="187">
                  <c:v>0.13</c:v>
                </c:pt>
                <c:pt idx="188">
                  <c:v>0.19</c:v>
                </c:pt>
                <c:pt idx="189">
                  <c:v>0.13</c:v>
                </c:pt>
                <c:pt idx="190">
                  <c:v>0.13</c:v>
                </c:pt>
                <c:pt idx="191">
                  <c:v>0.15</c:v>
                </c:pt>
                <c:pt idx="192">
                  <c:v>0.21</c:v>
                </c:pt>
                <c:pt idx="193">
                  <c:v>0.19</c:v>
                </c:pt>
                <c:pt idx="194">
                  <c:v>0.21</c:v>
                </c:pt>
                <c:pt idx="195">
                  <c:v>0.09</c:v>
                </c:pt>
                <c:pt idx="196">
                  <c:v>0.13</c:v>
                </c:pt>
                <c:pt idx="197">
                  <c:v>0.17</c:v>
                </c:pt>
                <c:pt idx="198">
                  <c:v>0.15</c:v>
                </c:pt>
                <c:pt idx="199">
                  <c:v>0.16</c:v>
                </c:pt>
                <c:pt idx="200">
                  <c:v>0.13</c:v>
                </c:pt>
                <c:pt idx="201">
                  <c:v>0.12</c:v>
                </c:pt>
                <c:pt idx="202">
                  <c:v>0.14000000000000001</c:v>
                </c:pt>
                <c:pt idx="203">
                  <c:v>0.13</c:v>
                </c:pt>
                <c:pt idx="204">
                  <c:v>0.17</c:v>
                </c:pt>
                <c:pt idx="205">
                  <c:v>0.12</c:v>
                </c:pt>
                <c:pt idx="206">
                  <c:v>0.12</c:v>
                </c:pt>
                <c:pt idx="207">
                  <c:v>0.14000000000000001</c:v>
                </c:pt>
                <c:pt idx="208">
                  <c:v>0.13</c:v>
                </c:pt>
                <c:pt idx="209">
                  <c:v>0.14000000000000001</c:v>
                </c:pt>
                <c:pt idx="210">
                  <c:v>0.12</c:v>
                </c:pt>
                <c:pt idx="211">
                  <c:v>0.14000000000000001</c:v>
                </c:pt>
                <c:pt idx="212">
                  <c:v>0.14000000000000001</c:v>
                </c:pt>
                <c:pt idx="213">
                  <c:v>0.11</c:v>
                </c:pt>
                <c:pt idx="214">
                  <c:v>0.12</c:v>
                </c:pt>
                <c:pt idx="215">
                  <c:v>0.12</c:v>
                </c:pt>
                <c:pt idx="216">
                  <c:v>0.13</c:v>
                </c:pt>
                <c:pt idx="217">
                  <c:v>0.14000000000000001</c:v>
                </c:pt>
                <c:pt idx="218">
                  <c:v>0.18</c:v>
                </c:pt>
                <c:pt idx="219">
                  <c:v>0.12</c:v>
                </c:pt>
                <c:pt idx="220">
                  <c:v>0.14000000000000001</c:v>
                </c:pt>
                <c:pt idx="221">
                  <c:v>0.14000000000000001</c:v>
                </c:pt>
                <c:pt idx="222">
                  <c:v>0.14000000000000001</c:v>
                </c:pt>
                <c:pt idx="223">
                  <c:v>0.15</c:v>
                </c:pt>
                <c:pt idx="224">
                  <c:v>0.11</c:v>
                </c:pt>
                <c:pt idx="225">
                  <c:v>0.14000000000000001</c:v>
                </c:pt>
                <c:pt idx="226">
                  <c:v>0.16</c:v>
                </c:pt>
                <c:pt idx="227">
                  <c:v>0.17</c:v>
                </c:pt>
                <c:pt idx="228">
                  <c:v>0.2</c:v>
                </c:pt>
                <c:pt idx="229">
                  <c:v>0.15</c:v>
                </c:pt>
                <c:pt idx="230">
                  <c:v>0.18</c:v>
                </c:pt>
                <c:pt idx="231">
                  <c:v>0.18</c:v>
                </c:pt>
                <c:pt idx="232">
                  <c:v>0.17</c:v>
                </c:pt>
                <c:pt idx="233">
                  <c:v>0.16</c:v>
                </c:pt>
                <c:pt idx="234">
                  <c:v>0.13</c:v>
                </c:pt>
                <c:pt idx="235">
                  <c:v>0.14000000000000001</c:v>
                </c:pt>
                <c:pt idx="236">
                  <c:v>0.18</c:v>
                </c:pt>
                <c:pt idx="237">
                  <c:v>0.12</c:v>
                </c:pt>
                <c:pt idx="238">
                  <c:v>0.13</c:v>
                </c:pt>
                <c:pt idx="239">
                  <c:v>0.13</c:v>
                </c:pt>
                <c:pt idx="240">
                  <c:v>0.14000000000000001</c:v>
                </c:pt>
                <c:pt idx="241">
                  <c:v>0.18</c:v>
                </c:pt>
                <c:pt idx="242">
                  <c:v>0.15</c:v>
                </c:pt>
                <c:pt idx="243">
                  <c:v>0.08</c:v>
                </c:pt>
                <c:pt idx="244">
                  <c:v>0.08</c:v>
                </c:pt>
                <c:pt idx="245">
                  <c:v>0.17</c:v>
                </c:pt>
                <c:pt idx="246">
                  <c:v>0.18</c:v>
                </c:pt>
                <c:pt idx="247">
                  <c:v>0.21</c:v>
                </c:pt>
                <c:pt idx="248">
                  <c:v>0.22</c:v>
                </c:pt>
                <c:pt idx="249">
                  <c:v>0.35</c:v>
                </c:pt>
                <c:pt idx="250">
                  <c:v>0.49</c:v>
                </c:pt>
                <c:pt idx="251">
                  <c:v>0.02</c:v>
                </c:pt>
                <c:pt idx="252">
                  <c:v>0.14000000000000001</c:v>
                </c:pt>
                <c:pt idx="253">
                  <c:v>0.68</c:v>
                </c:pt>
                <c:pt idx="254">
                  <c:v>0.49</c:v>
                </c:pt>
                <c:pt idx="255">
                  <c:v>0.81</c:v>
                </c:pt>
                <c:pt idx="256">
                  <c:v>0.84</c:v>
                </c:pt>
                <c:pt idx="257">
                  <c:v>0.85</c:v>
                </c:pt>
                <c:pt idx="258">
                  <c:v>0.85</c:v>
                </c:pt>
                <c:pt idx="259">
                  <c:v>0.87</c:v>
                </c:pt>
                <c:pt idx="260">
                  <c:v>0.92</c:v>
                </c:pt>
                <c:pt idx="261">
                  <c:v>0.89</c:v>
                </c:pt>
                <c:pt idx="262">
                  <c:v>0.91</c:v>
                </c:pt>
                <c:pt idx="263">
                  <c:v>0.96</c:v>
                </c:pt>
                <c:pt idx="264">
                  <c:v>0.9</c:v>
                </c:pt>
                <c:pt idx="265">
                  <c:v>0.87</c:v>
                </c:pt>
                <c:pt idx="266">
                  <c:v>0.86</c:v>
                </c:pt>
                <c:pt idx="267">
                  <c:v>0.84</c:v>
                </c:pt>
                <c:pt idx="268">
                  <c:v>0.86</c:v>
                </c:pt>
                <c:pt idx="269">
                  <c:v>0.84</c:v>
                </c:pt>
                <c:pt idx="270">
                  <c:v>0.84</c:v>
                </c:pt>
                <c:pt idx="271">
                  <c:v>0.82</c:v>
                </c:pt>
                <c:pt idx="272">
                  <c:v>0.79</c:v>
                </c:pt>
                <c:pt idx="273">
                  <c:v>0.8</c:v>
                </c:pt>
                <c:pt idx="274">
                  <c:v>0.84</c:v>
                </c:pt>
                <c:pt idx="275">
                  <c:v>0.89</c:v>
                </c:pt>
                <c:pt idx="276">
                  <c:v>0.86</c:v>
                </c:pt>
                <c:pt idx="277">
                  <c:v>0.89</c:v>
                </c:pt>
                <c:pt idx="278">
                  <c:v>0.89</c:v>
                </c:pt>
                <c:pt idx="279">
                  <c:v>0.84</c:v>
                </c:pt>
                <c:pt idx="280">
                  <c:v>0.86</c:v>
                </c:pt>
                <c:pt idx="281">
                  <c:v>0.83</c:v>
                </c:pt>
                <c:pt idx="282">
                  <c:v>0.8</c:v>
                </c:pt>
                <c:pt idx="283">
                  <c:v>0.83</c:v>
                </c:pt>
                <c:pt idx="284">
                  <c:v>0.83</c:v>
                </c:pt>
                <c:pt idx="285">
                  <c:v>0.88</c:v>
                </c:pt>
                <c:pt idx="286">
                  <c:v>0.86</c:v>
                </c:pt>
                <c:pt idx="287">
                  <c:v>0.78</c:v>
                </c:pt>
                <c:pt idx="288">
                  <c:v>0.74</c:v>
                </c:pt>
                <c:pt idx="289">
                  <c:v>0.86</c:v>
                </c:pt>
                <c:pt idx="290">
                  <c:v>0.89</c:v>
                </c:pt>
                <c:pt idx="291">
                  <c:v>0.85</c:v>
                </c:pt>
                <c:pt idx="292">
                  <c:v>0.85</c:v>
                </c:pt>
                <c:pt idx="293">
                  <c:v>0.83</c:v>
                </c:pt>
                <c:pt idx="294">
                  <c:v>0.8</c:v>
                </c:pt>
                <c:pt idx="295">
                  <c:v>0.82</c:v>
                </c:pt>
                <c:pt idx="296">
                  <c:v>0.82</c:v>
                </c:pt>
                <c:pt idx="297">
                  <c:v>0.8</c:v>
                </c:pt>
                <c:pt idx="298">
                  <c:v>0.78</c:v>
                </c:pt>
                <c:pt idx="299">
                  <c:v>0.82</c:v>
                </c:pt>
                <c:pt idx="300">
                  <c:v>0.81</c:v>
                </c:pt>
                <c:pt idx="301">
                  <c:v>0.84</c:v>
                </c:pt>
                <c:pt idx="302">
                  <c:v>0.89</c:v>
                </c:pt>
                <c:pt idx="303">
                  <c:v>0.86</c:v>
                </c:pt>
                <c:pt idx="304">
                  <c:v>0.83</c:v>
                </c:pt>
                <c:pt idx="305">
                  <c:v>0.97</c:v>
                </c:pt>
                <c:pt idx="306">
                  <c:v>0.04</c:v>
                </c:pt>
                <c:pt idx="307">
                  <c:v>0.27</c:v>
                </c:pt>
                <c:pt idx="308">
                  <c:v>0.08</c:v>
                </c:pt>
                <c:pt idx="309">
                  <c:v>0.09</c:v>
                </c:pt>
                <c:pt idx="310">
                  <c:v>0.26</c:v>
                </c:pt>
                <c:pt idx="311">
                  <c:v>0.14000000000000001</c:v>
                </c:pt>
                <c:pt idx="312">
                  <c:v>0.23</c:v>
                </c:pt>
                <c:pt idx="313">
                  <c:v>0.15</c:v>
                </c:pt>
                <c:pt idx="314">
                  <c:v>-0.04</c:v>
                </c:pt>
                <c:pt idx="315">
                  <c:v>-0.05</c:v>
                </c:pt>
                <c:pt idx="316">
                  <c:v>-0.1</c:v>
                </c:pt>
                <c:pt idx="317">
                  <c:v>-0.17</c:v>
                </c:pt>
                <c:pt idx="318">
                  <c:v>-0.23</c:v>
                </c:pt>
                <c:pt idx="319">
                  <c:v>-0.36</c:v>
                </c:pt>
                <c:pt idx="320">
                  <c:v>-0.02</c:v>
                </c:pt>
                <c:pt idx="321">
                  <c:v>-7.0000000000000007E-2</c:v>
                </c:pt>
                <c:pt idx="322">
                  <c:v>-7.0000000000000007E-2</c:v>
                </c:pt>
                <c:pt idx="323">
                  <c:v>-0.08</c:v>
                </c:pt>
                <c:pt idx="324">
                  <c:v>-0.17</c:v>
                </c:pt>
                <c:pt idx="325">
                  <c:v>0.02</c:v>
                </c:pt>
                <c:pt idx="326">
                  <c:v>-0.04</c:v>
                </c:pt>
                <c:pt idx="327">
                  <c:v>0.09</c:v>
                </c:pt>
                <c:pt idx="328">
                  <c:v>0.02</c:v>
                </c:pt>
                <c:pt idx="329">
                  <c:v>-0.01</c:v>
                </c:pt>
                <c:pt idx="330">
                  <c:v>0.02</c:v>
                </c:pt>
                <c:pt idx="331">
                  <c:v>-0.01</c:v>
                </c:pt>
                <c:pt idx="332">
                  <c:v>0.08</c:v>
                </c:pt>
                <c:pt idx="333">
                  <c:v>0.18</c:v>
                </c:pt>
                <c:pt idx="334">
                  <c:v>0.02</c:v>
                </c:pt>
                <c:pt idx="335">
                  <c:v>0.02</c:v>
                </c:pt>
                <c:pt idx="336">
                  <c:v>0.09</c:v>
                </c:pt>
                <c:pt idx="337">
                  <c:v>0.13</c:v>
                </c:pt>
                <c:pt idx="338">
                  <c:v>0.03</c:v>
                </c:pt>
                <c:pt idx="339">
                  <c:v>0.01</c:v>
                </c:pt>
                <c:pt idx="340">
                  <c:v>0.09</c:v>
                </c:pt>
                <c:pt idx="341">
                  <c:v>-0.05</c:v>
                </c:pt>
                <c:pt idx="342">
                  <c:v>0.04</c:v>
                </c:pt>
                <c:pt idx="343">
                  <c:v>0.31</c:v>
                </c:pt>
                <c:pt idx="344">
                  <c:v>0.06</c:v>
                </c:pt>
                <c:pt idx="345">
                  <c:v>0.03</c:v>
                </c:pt>
                <c:pt idx="346">
                  <c:v>0.03</c:v>
                </c:pt>
                <c:pt idx="347">
                  <c:v>-0.14000000000000001</c:v>
                </c:pt>
                <c:pt idx="348">
                  <c:v>-0.01</c:v>
                </c:pt>
                <c:pt idx="349">
                  <c:v>0.04</c:v>
                </c:pt>
                <c:pt idx="350">
                  <c:v>0</c:v>
                </c:pt>
                <c:pt idx="351">
                  <c:v>0.03</c:v>
                </c:pt>
                <c:pt idx="352">
                  <c:v>0.08</c:v>
                </c:pt>
                <c:pt idx="353">
                  <c:v>-0.06</c:v>
                </c:pt>
                <c:pt idx="354">
                  <c:v>0.01</c:v>
                </c:pt>
                <c:pt idx="355">
                  <c:v>0.05</c:v>
                </c:pt>
                <c:pt idx="356">
                  <c:v>0</c:v>
                </c:pt>
                <c:pt idx="357">
                  <c:v>0.14000000000000001</c:v>
                </c:pt>
                <c:pt idx="358">
                  <c:v>-0.05</c:v>
                </c:pt>
                <c:pt idx="359">
                  <c:v>0.12</c:v>
                </c:pt>
                <c:pt idx="360">
                  <c:v>-0.01</c:v>
                </c:pt>
                <c:pt idx="361">
                  <c:v>0.04</c:v>
                </c:pt>
                <c:pt idx="362">
                  <c:v>0</c:v>
                </c:pt>
                <c:pt idx="363">
                  <c:v>0.01</c:v>
                </c:pt>
                <c:pt idx="364">
                  <c:v>0.02</c:v>
                </c:pt>
                <c:pt idx="365">
                  <c:v>7.0000000000000007E-2</c:v>
                </c:pt>
                <c:pt idx="366">
                  <c:v>0</c:v>
                </c:pt>
                <c:pt idx="367">
                  <c:v>0</c:v>
                </c:pt>
                <c:pt idx="368">
                  <c:v>-0.05</c:v>
                </c:pt>
                <c:pt idx="369">
                  <c:v>0.03</c:v>
                </c:pt>
                <c:pt idx="370">
                  <c:v>0.03</c:v>
                </c:pt>
                <c:pt idx="371">
                  <c:v>0.14000000000000001</c:v>
                </c:pt>
                <c:pt idx="372">
                  <c:v>0.02</c:v>
                </c:pt>
                <c:pt idx="373">
                  <c:v>0</c:v>
                </c:pt>
                <c:pt idx="374">
                  <c:v>0.06</c:v>
                </c:pt>
                <c:pt idx="375">
                  <c:v>0.03</c:v>
                </c:pt>
                <c:pt idx="376">
                  <c:v>0.02</c:v>
                </c:pt>
                <c:pt idx="377">
                  <c:v>-0.08</c:v>
                </c:pt>
                <c:pt idx="378">
                  <c:v>-0.02</c:v>
                </c:pt>
                <c:pt idx="379">
                  <c:v>0.09</c:v>
                </c:pt>
                <c:pt idx="380">
                  <c:v>-0.06</c:v>
                </c:pt>
                <c:pt idx="381">
                  <c:v>0.11</c:v>
                </c:pt>
                <c:pt idx="382">
                  <c:v>-0.08</c:v>
                </c:pt>
                <c:pt idx="383">
                  <c:v>-0.02</c:v>
                </c:pt>
                <c:pt idx="384">
                  <c:v>0.05</c:v>
                </c:pt>
                <c:pt idx="385">
                  <c:v>0.01</c:v>
                </c:pt>
                <c:pt idx="386">
                  <c:v>0.1</c:v>
                </c:pt>
                <c:pt idx="387">
                  <c:v>0.03</c:v>
                </c:pt>
                <c:pt idx="388">
                  <c:v>-0.03</c:v>
                </c:pt>
                <c:pt idx="389">
                  <c:v>-0.08</c:v>
                </c:pt>
                <c:pt idx="390">
                  <c:v>0.03</c:v>
                </c:pt>
                <c:pt idx="391">
                  <c:v>0.2</c:v>
                </c:pt>
                <c:pt idx="392">
                  <c:v>0.06</c:v>
                </c:pt>
                <c:pt idx="393">
                  <c:v>0.02</c:v>
                </c:pt>
                <c:pt idx="394">
                  <c:v>-0.05</c:v>
                </c:pt>
                <c:pt idx="395">
                  <c:v>-0.04</c:v>
                </c:pt>
                <c:pt idx="396">
                  <c:v>0.02</c:v>
                </c:pt>
                <c:pt idx="397">
                  <c:v>-0.12</c:v>
                </c:pt>
                <c:pt idx="398">
                  <c:v>-0.03</c:v>
                </c:pt>
                <c:pt idx="399">
                  <c:v>-0.05</c:v>
                </c:pt>
                <c:pt idx="400">
                  <c:v>-0.09</c:v>
                </c:pt>
                <c:pt idx="401">
                  <c:v>-0.02</c:v>
                </c:pt>
                <c:pt idx="402">
                  <c:v>-0.01</c:v>
                </c:pt>
                <c:pt idx="403">
                  <c:v>0.05</c:v>
                </c:pt>
                <c:pt idx="404">
                  <c:v>0.11</c:v>
                </c:pt>
                <c:pt idx="405">
                  <c:v>-0.01</c:v>
                </c:pt>
                <c:pt idx="406">
                  <c:v>0.14000000000000001</c:v>
                </c:pt>
                <c:pt idx="407">
                  <c:v>-0.11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566872"/>
        <c:axId val="237567264"/>
      </c:scatterChart>
      <c:valAx>
        <c:axId val="237566872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7264"/>
        <c:crosses val="autoZero"/>
        <c:crossBetween val="midCat"/>
      </c:valAx>
      <c:valAx>
        <c:axId val="23756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gForce(m/s-2)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6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1275061740308"/>
          <c:y val="0.75662821050602402"/>
          <c:w val="9.3118179542925728E-2"/>
          <c:h val="0.20385094266579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Temp (BMP180) Vs Altitude(BMP180)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Temp (BMP180)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Data!$L$2:$L$409</c:f>
              <c:numCache>
                <c:formatCode>General</c:formatCode>
                <c:ptCount val="408"/>
                <c:pt idx="0">
                  <c:v>396</c:v>
                </c:pt>
                <c:pt idx="1">
                  <c:v>396</c:v>
                </c:pt>
                <c:pt idx="2">
                  <c:v>399</c:v>
                </c:pt>
                <c:pt idx="3">
                  <c:v>398</c:v>
                </c:pt>
                <c:pt idx="4">
                  <c:v>397</c:v>
                </c:pt>
                <c:pt idx="5">
                  <c:v>397</c:v>
                </c:pt>
                <c:pt idx="6">
                  <c:v>397</c:v>
                </c:pt>
                <c:pt idx="7">
                  <c:v>398</c:v>
                </c:pt>
                <c:pt idx="8">
                  <c:v>399</c:v>
                </c:pt>
                <c:pt idx="9">
                  <c:v>399</c:v>
                </c:pt>
                <c:pt idx="10">
                  <c:v>403</c:v>
                </c:pt>
                <c:pt idx="11">
                  <c:v>403</c:v>
                </c:pt>
                <c:pt idx="12">
                  <c:v>401</c:v>
                </c:pt>
                <c:pt idx="13">
                  <c:v>402</c:v>
                </c:pt>
                <c:pt idx="14">
                  <c:v>402</c:v>
                </c:pt>
                <c:pt idx="15">
                  <c:v>403</c:v>
                </c:pt>
                <c:pt idx="16">
                  <c:v>403</c:v>
                </c:pt>
                <c:pt idx="17">
                  <c:v>402</c:v>
                </c:pt>
                <c:pt idx="18">
                  <c:v>403</c:v>
                </c:pt>
                <c:pt idx="19">
                  <c:v>402</c:v>
                </c:pt>
                <c:pt idx="20">
                  <c:v>402</c:v>
                </c:pt>
                <c:pt idx="21">
                  <c:v>404</c:v>
                </c:pt>
                <c:pt idx="22">
                  <c:v>403</c:v>
                </c:pt>
                <c:pt idx="23">
                  <c:v>394</c:v>
                </c:pt>
                <c:pt idx="24">
                  <c:v>393</c:v>
                </c:pt>
                <c:pt idx="25">
                  <c:v>393</c:v>
                </c:pt>
                <c:pt idx="26">
                  <c:v>394</c:v>
                </c:pt>
                <c:pt idx="27">
                  <c:v>393</c:v>
                </c:pt>
                <c:pt idx="28">
                  <c:v>393</c:v>
                </c:pt>
                <c:pt idx="29">
                  <c:v>391</c:v>
                </c:pt>
                <c:pt idx="30">
                  <c:v>363</c:v>
                </c:pt>
                <c:pt idx="31">
                  <c:v>364</c:v>
                </c:pt>
                <c:pt idx="32">
                  <c:v>363</c:v>
                </c:pt>
                <c:pt idx="33">
                  <c:v>363</c:v>
                </c:pt>
                <c:pt idx="34">
                  <c:v>364</c:v>
                </c:pt>
                <c:pt idx="35">
                  <c:v>365</c:v>
                </c:pt>
                <c:pt idx="36">
                  <c:v>364</c:v>
                </c:pt>
                <c:pt idx="37">
                  <c:v>366</c:v>
                </c:pt>
                <c:pt idx="38">
                  <c:v>368</c:v>
                </c:pt>
                <c:pt idx="39">
                  <c:v>368</c:v>
                </c:pt>
                <c:pt idx="40">
                  <c:v>369</c:v>
                </c:pt>
                <c:pt idx="41">
                  <c:v>373</c:v>
                </c:pt>
                <c:pt idx="42">
                  <c:v>375</c:v>
                </c:pt>
                <c:pt idx="43">
                  <c:v>379</c:v>
                </c:pt>
                <c:pt idx="44">
                  <c:v>382</c:v>
                </c:pt>
                <c:pt idx="45">
                  <c:v>386</c:v>
                </c:pt>
                <c:pt idx="46">
                  <c:v>391</c:v>
                </c:pt>
                <c:pt idx="47">
                  <c:v>396</c:v>
                </c:pt>
                <c:pt idx="48">
                  <c:v>401</c:v>
                </c:pt>
                <c:pt idx="49">
                  <c:v>406</c:v>
                </c:pt>
                <c:pt idx="50">
                  <c:v>410</c:v>
                </c:pt>
                <c:pt idx="51">
                  <c:v>413</c:v>
                </c:pt>
                <c:pt idx="52">
                  <c:v>416</c:v>
                </c:pt>
                <c:pt idx="53">
                  <c:v>420</c:v>
                </c:pt>
                <c:pt idx="54">
                  <c:v>421</c:v>
                </c:pt>
                <c:pt idx="55">
                  <c:v>424</c:v>
                </c:pt>
                <c:pt idx="56">
                  <c:v>425</c:v>
                </c:pt>
                <c:pt idx="57">
                  <c:v>426</c:v>
                </c:pt>
                <c:pt idx="58">
                  <c:v>428</c:v>
                </c:pt>
                <c:pt idx="59">
                  <c:v>429</c:v>
                </c:pt>
                <c:pt idx="60">
                  <c:v>430</c:v>
                </c:pt>
                <c:pt idx="61">
                  <c:v>432</c:v>
                </c:pt>
                <c:pt idx="62">
                  <c:v>432</c:v>
                </c:pt>
                <c:pt idx="63">
                  <c:v>434</c:v>
                </c:pt>
                <c:pt idx="64">
                  <c:v>434</c:v>
                </c:pt>
                <c:pt idx="65">
                  <c:v>436</c:v>
                </c:pt>
                <c:pt idx="66">
                  <c:v>436</c:v>
                </c:pt>
                <c:pt idx="67">
                  <c:v>437</c:v>
                </c:pt>
                <c:pt idx="68">
                  <c:v>438</c:v>
                </c:pt>
                <c:pt idx="69">
                  <c:v>439</c:v>
                </c:pt>
                <c:pt idx="70">
                  <c:v>440</c:v>
                </c:pt>
                <c:pt idx="71">
                  <c:v>441</c:v>
                </c:pt>
                <c:pt idx="72">
                  <c:v>441</c:v>
                </c:pt>
                <c:pt idx="73">
                  <c:v>443</c:v>
                </c:pt>
                <c:pt idx="74">
                  <c:v>444</c:v>
                </c:pt>
                <c:pt idx="75">
                  <c:v>446</c:v>
                </c:pt>
                <c:pt idx="76">
                  <c:v>447</c:v>
                </c:pt>
                <c:pt idx="77">
                  <c:v>448</c:v>
                </c:pt>
                <c:pt idx="78">
                  <c:v>450</c:v>
                </c:pt>
                <c:pt idx="79">
                  <c:v>451</c:v>
                </c:pt>
                <c:pt idx="80">
                  <c:v>453</c:v>
                </c:pt>
                <c:pt idx="81">
                  <c:v>453</c:v>
                </c:pt>
                <c:pt idx="82">
                  <c:v>455</c:v>
                </c:pt>
                <c:pt idx="83">
                  <c:v>456</c:v>
                </c:pt>
                <c:pt idx="84">
                  <c:v>456</c:v>
                </c:pt>
                <c:pt idx="85">
                  <c:v>458</c:v>
                </c:pt>
                <c:pt idx="86">
                  <c:v>460</c:v>
                </c:pt>
                <c:pt idx="87">
                  <c:v>459</c:v>
                </c:pt>
                <c:pt idx="88">
                  <c:v>462</c:v>
                </c:pt>
                <c:pt idx="89">
                  <c:v>462</c:v>
                </c:pt>
                <c:pt idx="90">
                  <c:v>464</c:v>
                </c:pt>
                <c:pt idx="91">
                  <c:v>466</c:v>
                </c:pt>
                <c:pt idx="92">
                  <c:v>465</c:v>
                </c:pt>
                <c:pt idx="93">
                  <c:v>464</c:v>
                </c:pt>
                <c:pt idx="94">
                  <c:v>464</c:v>
                </c:pt>
                <c:pt idx="95">
                  <c:v>463</c:v>
                </c:pt>
                <c:pt idx="96">
                  <c:v>463</c:v>
                </c:pt>
                <c:pt idx="97">
                  <c:v>462</c:v>
                </c:pt>
                <c:pt idx="98">
                  <c:v>461</c:v>
                </c:pt>
                <c:pt idx="99">
                  <c:v>462</c:v>
                </c:pt>
                <c:pt idx="100">
                  <c:v>461</c:v>
                </c:pt>
                <c:pt idx="101">
                  <c:v>461</c:v>
                </c:pt>
                <c:pt idx="102">
                  <c:v>460</c:v>
                </c:pt>
                <c:pt idx="103">
                  <c:v>461</c:v>
                </c:pt>
                <c:pt idx="104">
                  <c:v>460</c:v>
                </c:pt>
                <c:pt idx="105">
                  <c:v>461</c:v>
                </c:pt>
                <c:pt idx="106">
                  <c:v>461</c:v>
                </c:pt>
                <c:pt idx="107">
                  <c:v>462</c:v>
                </c:pt>
                <c:pt idx="108">
                  <c:v>461</c:v>
                </c:pt>
                <c:pt idx="109">
                  <c:v>463</c:v>
                </c:pt>
                <c:pt idx="110">
                  <c:v>462</c:v>
                </c:pt>
                <c:pt idx="111">
                  <c:v>462</c:v>
                </c:pt>
                <c:pt idx="112">
                  <c:v>462</c:v>
                </c:pt>
                <c:pt idx="113">
                  <c:v>464</c:v>
                </c:pt>
                <c:pt idx="114">
                  <c:v>466</c:v>
                </c:pt>
                <c:pt idx="115">
                  <c:v>466</c:v>
                </c:pt>
                <c:pt idx="116">
                  <c:v>467</c:v>
                </c:pt>
                <c:pt idx="117">
                  <c:v>468</c:v>
                </c:pt>
                <c:pt idx="118">
                  <c:v>469</c:v>
                </c:pt>
                <c:pt idx="119">
                  <c:v>470</c:v>
                </c:pt>
                <c:pt idx="120">
                  <c:v>471</c:v>
                </c:pt>
                <c:pt idx="121">
                  <c:v>470</c:v>
                </c:pt>
                <c:pt idx="122">
                  <c:v>472</c:v>
                </c:pt>
                <c:pt idx="123">
                  <c:v>473</c:v>
                </c:pt>
                <c:pt idx="124">
                  <c:v>472</c:v>
                </c:pt>
                <c:pt idx="125">
                  <c:v>473</c:v>
                </c:pt>
                <c:pt idx="126">
                  <c:v>473</c:v>
                </c:pt>
                <c:pt idx="127">
                  <c:v>473</c:v>
                </c:pt>
                <c:pt idx="128">
                  <c:v>473</c:v>
                </c:pt>
                <c:pt idx="129">
                  <c:v>474</c:v>
                </c:pt>
                <c:pt idx="130">
                  <c:v>473</c:v>
                </c:pt>
                <c:pt idx="131">
                  <c:v>473</c:v>
                </c:pt>
                <c:pt idx="132">
                  <c:v>473</c:v>
                </c:pt>
                <c:pt idx="133">
                  <c:v>474</c:v>
                </c:pt>
                <c:pt idx="134">
                  <c:v>473</c:v>
                </c:pt>
                <c:pt idx="135">
                  <c:v>473</c:v>
                </c:pt>
                <c:pt idx="136">
                  <c:v>472</c:v>
                </c:pt>
                <c:pt idx="137">
                  <c:v>473</c:v>
                </c:pt>
                <c:pt idx="138">
                  <c:v>473</c:v>
                </c:pt>
                <c:pt idx="139">
                  <c:v>473</c:v>
                </c:pt>
                <c:pt idx="140">
                  <c:v>473</c:v>
                </c:pt>
                <c:pt idx="141">
                  <c:v>472</c:v>
                </c:pt>
                <c:pt idx="142">
                  <c:v>472</c:v>
                </c:pt>
                <c:pt idx="143">
                  <c:v>474</c:v>
                </c:pt>
                <c:pt idx="144">
                  <c:v>473</c:v>
                </c:pt>
                <c:pt idx="145">
                  <c:v>472</c:v>
                </c:pt>
                <c:pt idx="146">
                  <c:v>472</c:v>
                </c:pt>
                <c:pt idx="147">
                  <c:v>473</c:v>
                </c:pt>
                <c:pt idx="148">
                  <c:v>473</c:v>
                </c:pt>
                <c:pt idx="149">
                  <c:v>474</c:v>
                </c:pt>
                <c:pt idx="150">
                  <c:v>473</c:v>
                </c:pt>
                <c:pt idx="151">
                  <c:v>473</c:v>
                </c:pt>
                <c:pt idx="152">
                  <c:v>473</c:v>
                </c:pt>
                <c:pt idx="153">
                  <c:v>474</c:v>
                </c:pt>
                <c:pt idx="154">
                  <c:v>473</c:v>
                </c:pt>
                <c:pt idx="155">
                  <c:v>470</c:v>
                </c:pt>
                <c:pt idx="156">
                  <c:v>470</c:v>
                </c:pt>
                <c:pt idx="157">
                  <c:v>469</c:v>
                </c:pt>
                <c:pt idx="158">
                  <c:v>468</c:v>
                </c:pt>
                <c:pt idx="159">
                  <c:v>467</c:v>
                </c:pt>
                <c:pt idx="160">
                  <c:v>468</c:v>
                </c:pt>
                <c:pt idx="161">
                  <c:v>466</c:v>
                </c:pt>
                <c:pt idx="162">
                  <c:v>463</c:v>
                </c:pt>
                <c:pt idx="163">
                  <c:v>463</c:v>
                </c:pt>
                <c:pt idx="164">
                  <c:v>464</c:v>
                </c:pt>
                <c:pt idx="165">
                  <c:v>461</c:v>
                </c:pt>
                <c:pt idx="166">
                  <c:v>461</c:v>
                </c:pt>
                <c:pt idx="167">
                  <c:v>460</c:v>
                </c:pt>
                <c:pt idx="168">
                  <c:v>460</c:v>
                </c:pt>
                <c:pt idx="169">
                  <c:v>460</c:v>
                </c:pt>
                <c:pt idx="170">
                  <c:v>459</c:v>
                </c:pt>
                <c:pt idx="171">
                  <c:v>458</c:v>
                </c:pt>
                <c:pt idx="172">
                  <c:v>459</c:v>
                </c:pt>
                <c:pt idx="173">
                  <c:v>457</c:v>
                </c:pt>
                <c:pt idx="174">
                  <c:v>458</c:v>
                </c:pt>
                <c:pt idx="175">
                  <c:v>459</c:v>
                </c:pt>
                <c:pt idx="176">
                  <c:v>459</c:v>
                </c:pt>
                <c:pt idx="177">
                  <c:v>460</c:v>
                </c:pt>
                <c:pt idx="178">
                  <c:v>460</c:v>
                </c:pt>
                <c:pt idx="179">
                  <c:v>462</c:v>
                </c:pt>
                <c:pt idx="180">
                  <c:v>462</c:v>
                </c:pt>
                <c:pt idx="181">
                  <c:v>463</c:v>
                </c:pt>
                <c:pt idx="182">
                  <c:v>462</c:v>
                </c:pt>
                <c:pt idx="183">
                  <c:v>462</c:v>
                </c:pt>
                <c:pt idx="184">
                  <c:v>462</c:v>
                </c:pt>
                <c:pt idx="185">
                  <c:v>464</c:v>
                </c:pt>
                <c:pt idx="186">
                  <c:v>461</c:v>
                </c:pt>
                <c:pt idx="187">
                  <c:v>461</c:v>
                </c:pt>
                <c:pt idx="188">
                  <c:v>461</c:v>
                </c:pt>
                <c:pt idx="189">
                  <c:v>460</c:v>
                </c:pt>
                <c:pt idx="190">
                  <c:v>460</c:v>
                </c:pt>
                <c:pt idx="191">
                  <c:v>458</c:v>
                </c:pt>
                <c:pt idx="192">
                  <c:v>457</c:v>
                </c:pt>
                <c:pt idx="193">
                  <c:v>456</c:v>
                </c:pt>
                <c:pt idx="194">
                  <c:v>456</c:v>
                </c:pt>
                <c:pt idx="195">
                  <c:v>455</c:v>
                </c:pt>
                <c:pt idx="196">
                  <c:v>454</c:v>
                </c:pt>
                <c:pt idx="197">
                  <c:v>452</c:v>
                </c:pt>
                <c:pt idx="198">
                  <c:v>450</c:v>
                </c:pt>
                <c:pt idx="199">
                  <c:v>450</c:v>
                </c:pt>
                <c:pt idx="200">
                  <c:v>461</c:v>
                </c:pt>
                <c:pt idx="201">
                  <c:v>460</c:v>
                </c:pt>
                <c:pt idx="202">
                  <c:v>461</c:v>
                </c:pt>
                <c:pt idx="203">
                  <c:v>461</c:v>
                </c:pt>
                <c:pt idx="204">
                  <c:v>461</c:v>
                </c:pt>
                <c:pt idx="205">
                  <c:v>461</c:v>
                </c:pt>
                <c:pt idx="206">
                  <c:v>462</c:v>
                </c:pt>
                <c:pt idx="207">
                  <c:v>461</c:v>
                </c:pt>
                <c:pt idx="208">
                  <c:v>461</c:v>
                </c:pt>
                <c:pt idx="209">
                  <c:v>460</c:v>
                </c:pt>
                <c:pt idx="210">
                  <c:v>460</c:v>
                </c:pt>
                <c:pt idx="211">
                  <c:v>460</c:v>
                </c:pt>
                <c:pt idx="212">
                  <c:v>459</c:v>
                </c:pt>
                <c:pt idx="213">
                  <c:v>459</c:v>
                </c:pt>
                <c:pt idx="214">
                  <c:v>459</c:v>
                </c:pt>
                <c:pt idx="215">
                  <c:v>458</c:v>
                </c:pt>
                <c:pt idx="216">
                  <c:v>456</c:v>
                </c:pt>
                <c:pt idx="217">
                  <c:v>456</c:v>
                </c:pt>
                <c:pt idx="218">
                  <c:v>454</c:v>
                </c:pt>
                <c:pt idx="219">
                  <c:v>453</c:v>
                </c:pt>
                <c:pt idx="220">
                  <c:v>452</c:v>
                </c:pt>
                <c:pt idx="221">
                  <c:v>451</c:v>
                </c:pt>
                <c:pt idx="222">
                  <c:v>449</c:v>
                </c:pt>
                <c:pt idx="223">
                  <c:v>449</c:v>
                </c:pt>
                <c:pt idx="224">
                  <c:v>449</c:v>
                </c:pt>
                <c:pt idx="225">
                  <c:v>447</c:v>
                </c:pt>
                <c:pt idx="226">
                  <c:v>447</c:v>
                </c:pt>
                <c:pt idx="227">
                  <c:v>446</c:v>
                </c:pt>
                <c:pt idx="228">
                  <c:v>445</c:v>
                </c:pt>
                <c:pt idx="229">
                  <c:v>444</c:v>
                </c:pt>
                <c:pt idx="230">
                  <c:v>445</c:v>
                </c:pt>
                <c:pt idx="231">
                  <c:v>445</c:v>
                </c:pt>
                <c:pt idx="232">
                  <c:v>446</c:v>
                </c:pt>
                <c:pt idx="233">
                  <c:v>446</c:v>
                </c:pt>
                <c:pt idx="234">
                  <c:v>448</c:v>
                </c:pt>
                <c:pt idx="235">
                  <c:v>449</c:v>
                </c:pt>
                <c:pt idx="236">
                  <c:v>450</c:v>
                </c:pt>
                <c:pt idx="237">
                  <c:v>449</c:v>
                </c:pt>
                <c:pt idx="238">
                  <c:v>451</c:v>
                </c:pt>
                <c:pt idx="239">
                  <c:v>453</c:v>
                </c:pt>
                <c:pt idx="240">
                  <c:v>452</c:v>
                </c:pt>
                <c:pt idx="241">
                  <c:v>454</c:v>
                </c:pt>
                <c:pt idx="242">
                  <c:v>454</c:v>
                </c:pt>
                <c:pt idx="243">
                  <c:v>461</c:v>
                </c:pt>
                <c:pt idx="244">
                  <c:v>459</c:v>
                </c:pt>
                <c:pt idx="245">
                  <c:v>452</c:v>
                </c:pt>
                <c:pt idx="246">
                  <c:v>446</c:v>
                </c:pt>
                <c:pt idx="247">
                  <c:v>441</c:v>
                </c:pt>
                <c:pt idx="248">
                  <c:v>437</c:v>
                </c:pt>
                <c:pt idx="249">
                  <c:v>431</c:v>
                </c:pt>
                <c:pt idx="250">
                  <c:v>437</c:v>
                </c:pt>
                <c:pt idx="251">
                  <c:v>437</c:v>
                </c:pt>
                <c:pt idx="252">
                  <c:v>444</c:v>
                </c:pt>
                <c:pt idx="253">
                  <c:v>444</c:v>
                </c:pt>
                <c:pt idx="254">
                  <c:v>443</c:v>
                </c:pt>
                <c:pt idx="255">
                  <c:v>441</c:v>
                </c:pt>
                <c:pt idx="256">
                  <c:v>440</c:v>
                </c:pt>
                <c:pt idx="257">
                  <c:v>437</c:v>
                </c:pt>
                <c:pt idx="258">
                  <c:v>436</c:v>
                </c:pt>
                <c:pt idx="259">
                  <c:v>434</c:v>
                </c:pt>
                <c:pt idx="260">
                  <c:v>432</c:v>
                </c:pt>
                <c:pt idx="261">
                  <c:v>431</c:v>
                </c:pt>
                <c:pt idx="262">
                  <c:v>430</c:v>
                </c:pt>
                <c:pt idx="263">
                  <c:v>429</c:v>
                </c:pt>
                <c:pt idx="264">
                  <c:v>429</c:v>
                </c:pt>
                <c:pt idx="265">
                  <c:v>429</c:v>
                </c:pt>
                <c:pt idx="266">
                  <c:v>430</c:v>
                </c:pt>
                <c:pt idx="267">
                  <c:v>430</c:v>
                </c:pt>
                <c:pt idx="268">
                  <c:v>431</c:v>
                </c:pt>
                <c:pt idx="269">
                  <c:v>431</c:v>
                </c:pt>
                <c:pt idx="270">
                  <c:v>431</c:v>
                </c:pt>
                <c:pt idx="271">
                  <c:v>431</c:v>
                </c:pt>
                <c:pt idx="272">
                  <c:v>433</c:v>
                </c:pt>
                <c:pt idx="273">
                  <c:v>431</c:v>
                </c:pt>
                <c:pt idx="274">
                  <c:v>431</c:v>
                </c:pt>
                <c:pt idx="275">
                  <c:v>428</c:v>
                </c:pt>
                <c:pt idx="276">
                  <c:v>428</c:v>
                </c:pt>
                <c:pt idx="277">
                  <c:v>428</c:v>
                </c:pt>
                <c:pt idx="278">
                  <c:v>428</c:v>
                </c:pt>
                <c:pt idx="279">
                  <c:v>429</c:v>
                </c:pt>
                <c:pt idx="280">
                  <c:v>429</c:v>
                </c:pt>
                <c:pt idx="281">
                  <c:v>431</c:v>
                </c:pt>
                <c:pt idx="282">
                  <c:v>433</c:v>
                </c:pt>
                <c:pt idx="283">
                  <c:v>433</c:v>
                </c:pt>
                <c:pt idx="284">
                  <c:v>435</c:v>
                </c:pt>
                <c:pt idx="285">
                  <c:v>435</c:v>
                </c:pt>
                <c:pt idx="286">
                  <c:v>437</c:v>
                </c:pt>
                <c:pt idx="287">
                  <c:v>438</c:v>
                </c:pt>
                <c:pt idx="288">
                  <c:v>438</c:v>
                </c:pt>
                <c:pt idx="289">
                  <c:v>439</c:v>
                </c:pt>
                <c:pt idx="290">
                  <c:v>440</c:v>
                </c:pt>
                <c:pt idx="291">
                  <c:v>441</c:v>
                </c:pt>
                <c:pt idx="292">
                  <c:v>441</c:v>
                </c:pt>
                <c:pt idx="293">
                  <c:v>442</c:v>
                </c:pt>
                <c:pt idx="294">
                  <c:v>444</c:v>
                </c:pt>
                <c:pt idx="295">
                  <c:v>444</c:v>
                </c:pt>
                <c:pt idx="296">
                  <c:v>445</c:v>
                </c:pt>
                <c:pt idx="297">
                  <c:v>446</c:v>
                </c:pt>
                <c:pt idx="298">
                  <c:v>446</c:v>
                </c:pt>
                <c:pt idx="299">
                  <c:v>445</c:v>
                </c:pt>
                <c:pt idx="300">
                  <c:v>446</c:v>
                </c:pt>
                <c:pt idx="301">
                  <c:v>447</c:v>
                </c:pt>
                <c:pt idx="302">
                  <c:v>446</c:v>
                </c:pt>
                <c:pt idx="303">
                  <c:v>446</c:v>
                </c:pt>
                <c:pt idx="304">
                  <c:v>447</c:v>
                </c:pt>
                <c:pt idx="305">
                  <c:v>449</c:v>
                </c:pt>
                <c:pt idx="306">
                  <c:v>449</c:v>
                </c:pt>
                <c:pt idx="307">
                  <c:v>450</c:v>
                </c:pt>
                <c:pt idx="308">
                  <c:v>449</c:v>
                </c:pt>
                <c:pt idx="309">
                  <c:v>451</c:v>
                </c:pt>
                <c:pt idx="310">
                  <c:v>451</c:v>
                </c:pt>
                <c:pt idx="311">
                  <c:v>452</c:v>
                </c:pt>
                <c:pt idx="312">
                  <c:v>452</c:v>
                </c:pt>
                <c:pt idx="313">
                  <c:v>446</c:v>
                </c:pt>
                <c:pt idx="314">
                  <c:v>448</c:v>
                </c:pt>
                <c:pt idx="315">
                  <c:v>447</c:v>
                </c:pt>
                <c:pt idx="316">
                  <c:v>443</c:v>
                </c:pt>
                <c:pt idx="317">
                  <c:v>444</c:v>
                </c:pt>
                <c:pt idx="318">
                  <c:v>444</c:v>
                </c:pt>
                <c:pt idx="319">
                  <c:v>443</c:v>
                </c:pt>
                <c:pt idx="320">
                  <c:v>448</c:v>
                </c:pt>
                <c:pt idx="321">
                  <c:v>447</c:v>
                </c:pt>
                <c:pt idx="322">
                  <c:v>446</c:v>
                </c:pt>
                <c:pt idx="323">
                  <c:v>444</c:v>
                </c:pt>
                <c:pt idx="324">
                  <c:v>443</c:v>
                </c:pt>
                <c:pt idx="325">
                  <c:v>440</c:v>
                </c:pt>
                <c:pt idx="326">
                  <c:v>444</c:v>
                </c:pt>
                <c:pt idx="327">
                  <c:v>444</c:v>
                </c:pt>
                <c:pt idx="328">
                  <c:v>437</c:v>
                </c:pt>
                <c:pt idx="329">
                  <c:v>434</c:v>
                </c:pt>
                <c:pt idx="330">
                  <c:v>430</c:v>
                </c:pt>
                <c:pt idx="331">
                  <c:v>424</c:v>
                </c:pt>
                <c:pt idx="332">
                  <c:v>422</c:v>
                </c:pt>
                <c:pt idx="333">
                  <c:v>420</c:v>
                </c:pt>
                <c:pt idx="334">
                  <c:v>417</c:v>
                </c:pt>
                <c:pt idx="335">
                  <c:v>416</c:v>
                </c:pt>
                <c:pt idx="336">
                  <c:v>413</c:v>
                </c:pt>
                <c:pt idx="337">
                  <c:v>412</c:v>
                </c:pt>
                <c:pt idx="338">
                  <c:v>411</c:v>
                </c:pt>
                <c:pt idx="339">
                  <c:v>410</c:v>
                </c:pt>
                <c:pt idx="340">
                  <c:v>408</c:v>
                </c:pt>
                <c:pt idx="341">
                  <c:v>409</c:v>
                </c:pt>
                <c:pt idx="342">
                  <c:v>410</c:v>
                </c:pt>
                <c:pt idx="343">
                  <c:v>407</c:v>
                </c:pt>
                <c:pt idx="344">
                  <c:v>407</c:v>
                </c:pt>
                <c:pt idx="345">
                  <c:v>407</c:v>
                </c:pt>
                <c:pt idx="346">
                  <c:v>410</c:v>
                </c:pt>
                <c:pt idx="347">
                  <c:v>409</c:v>
                </c:pt>
                <c:pt idx="348">
                  <c:v>410</c:v>
                </c:pt>
                <c:pt idx="349">
                  <c:v>411</c:v>
                </c:pt>
                <c:pt idx="350">
                  <c:v>418</c:v>
                </c:pt>
                <c:pt idx="351">
                  <c:v>313</c:v>
                </c:pt>
                <c:pt idx="352">
                  <c:v>302</c:v>
                </c:pt>
                <c:pt idx="353">
                  <c:v>296</c:v>
                </c:pt>
                <c:pt idx="354">
                  <c:v>291</c:v>
                </c:pt>
                <c:pt idx="355">
                  <c:v>285</c:v>
                </c:pt>
                <c:pt idx="356">
                  <c:v>279</c:v>
                </c:pt>
                <c:pt idx="357">
                  <c:v>273</c:v>
                </c:pt>
                <c:pt idx="358">
                  <c:v>268</c:v>
                </c:pt>
                <c:pt idx="359">
                  <c:v>263</c:v>
                </c:pt>
                <c:pt idx="360">
                  <c:v>257</c:v>
                </c:pt>
                <c:pt idx="361">
                  <c:v>252</c:v>
                </c:pt>
                <c:pt idx="362">
                  <c:v>246</c:v>
                </c:pt>
                <c:pt idx="363">
                  <c:v>241</c:v>
                </c:pt>
                <c:pt idx="364">
                  <c:v>235</c:v>
                </c:pt>
                <c:pt idx="365">
                  <c:v>230</c:v>
                </c:pt>
                <c:pt idx="366">
                  <c:v>224</c:v>
                </c:pt>
                <c:pt idx="367">
                  <c:v>219</c:v>
                </c:pt>
                <c:pt idx="368">
                  <c:v>213</c:v>
                </c:pt>
                <c:pt idx="369">
                  <c:v>208</c:v>
                </c:pt>
                <c:pt idx="370">
                  <c:v>202</c:v>
                </c:pt>
                <c:pt idx="371">
                  <c:v>196</c:v>
                </c:pt>
                <c:pt idx="372">
                  <c:v>191</c:v>
                </c:pt>
                <c:pt idx="373">
                  <c:v>186</c:v>
                </c:pt>
                <c:pt idx="374">
                  <c:v>180</c:v>
                </c:pt>
                <c:pt idx="375">
                  <c:v>174</c:v>
                </c:pt>
                <c:pt idx="376">
                  <c:v>169</c:v>
                </c:pt>
                <c:pt idx="377">
                  <c:v>164</c:v>
                </c:pt>
                <c:pt idx="378">
                  <c:v>158</c:v>
                </c:pt>
                <c:pt idx="379">
                  <c:v>153</c:v>
                </c:pt>
                <c:pt idx="380">
                  <c:v>147</c:v>
                </c:pt>
                <c:pt idx="381">
                  <c:v>142</c:v>
                </c:pt>
                <c:pt idx="382">
                  <c:v>136</c:v>
                </c:pt>
                <c:pt idx="383">
                  <c:v>131</c:v>
                </c:pt>
                <c:pt idx="384">
                  <c:v>125</c:v>
                </c:pt>
                <c:pt idx="385">
                  <c:v>120</c:v>
                </c:pt>
                <c:pt idx="386">
                  <c:v>114</c:v>
                </c:pt>
                <c:pt idx="387">
                  <c:v>110</c:v>
                </c:pt>
                <c:pt idx="388">
                  <c:v>104</c:v>
                </c:pt>
                <c:pt idx="389">
                  <c:v>98</c:v>
                </c:pt>
                <c:pt idx="390">
                  <c:v>93</c:v>
                </c:pt>
                <c:pt idx="391">
                  <c:v>87</c:v>
                </c:pt>
                <c:pt idx="392">
                  <c:v>82</c:v>
                </c:pt>
                <c:pt idx="393">
                  <c:v>77</c:v>
                </c:pt>
                <c:pt idx="394">
                  <c:v>72</c:v>
                </c:pt>
                <c:pt idx="395">
                  <c:v>67</c:v>
                </c:pt>
                <c:pt idx="396">
                  <c:v>63</c:v>
                </c:pt>
                <c:pt idx="397">
                  <c:v>57</c:v>
                </c:pt>
                <c:pt idx="398">
                  <c:v>53</c:v>
                </c:pt>
                <c:pt idx="399">
                  <c:v>48</c:v>
                </c:pt>
                <c:pt idx="400">
                  <c:v>42</c:v>
                </c:pt>
                <c:pt idx="401">
                  <c:v>36</c:v>
                </c:pt>
                <c:pt idx="402">
                  <c:v>31</c:v>
                </c:pt>
                <c:pt idx="403">
                  <c:v>27</c:v>
                </c:pt>
                <c:pt idx="404">
                  <c:v>21</c:v>
                </c:pt>
                <c:pt idx="405">
                  <c:v>17</c:v>
                </c:pt>
                <c:pt idx="406">
                  <c:v>11</c:v>
                </c:pt>
                <c:pt idx="407">
                  <c:v>7</c:v>
                </c:pt>
              </c:numCache>
            </c:numRef>
          </c:xVal>
          <c:yVal>
            <c:numRef>
              <c:f>Data!$J$2:$J$409</c:f>
              <c:numCache>
                <c:formatCode>General</c:formatCode>
                <c:ptCount val="408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  <c:pt idx="3">
                  <c:v>30.29</c:v>
                </c:pt>
                <c:pt idx="4">
                  <c:v>30.28</c:v>
                </c:pt>
                <c:pt idx="5">
                  <c:v>30.29</c:v>
                </c:pt>
                <c:pt idx="6">
                  <c:v>30.28</c:v>
                </c:pt>
                <c:pt idx="7">
                  <c:v>30.28</c:v>
                </c:pt>
                <c:pt idx="8">
                  <c:v>30.28</c:v>
                </c:pt>
                <c:pt idx="9">
                  <c:v>30.28</c:v>
                </c:pt>
                <c:pt idx="10">
                  <c:v>30.28</c:v>
                </c:pt>
                <c:pt idx="11">
                  <c:v>30.28</c:v>
                </c:pt>
                <c:pt idx="12">
                  <c:v>30.28</c:v>
                </c:pt>
                <c:pt idx="13">
                  <c:v>30.26</c:v>
                </c:pt>
                <c:pt idx="14">
                  <c:v>30.26</c:v>
                </c:pt>
                <c:pt idx="15">
                  <c:v>30.27</c:v>
                </c:pt>
                <c:pt idx="16">
                  <c:v>30.26</c:v>
                </c:pt>
                <c:pt idx="17">
                  <c:v>30.27</c:v>
                </c:pt>
                <c:pt idx="18">
                  <c:v>30.26</c:v>
                </c:pt>
                <c:pt idx="19">
                  <c:v>30.27</c:v>
                </c:pt>
                <c:pt idx="20">
                  <c:v>30.26</c:v>
                </c:pt>
                <c:pt idx="21">
                  <c:v>30.25</c:v>
                </c:pt>
                <c:pt idx="22">
                  <c:v>30.26</c:v>
                </c:pt>
                <c:pt idx="23">
                  <c:v>30.24</c:v>
                </c:pt>
                <c:pt idx="24">
                  <c:v>30.25</c:v>
                </c:pt>
                <c:pt idx="25">
                  <c:v>30.26</c:v>
                </c:pt>
                <c:pt idx="26">
                  <c:v>30.25</c:v>
                </c:pt>
                <c:pt idx="27">
                  <c:v>30.25</c:v>
                </c:pt>
                <c:pt idx="28">
                  <c:v>30.25</c:v>
                </c:pt>
                <c:pt idx="29">
                  <c:v>30.24</c:v>
                </c:pt>
                <c:pt idx="30">
                  <c:v>30.22</c:v>
                </c:pt>
                <c:pt idx="31">
                  <c:v>30.22</c:v>
                </c:pt>
                <c:pt idx="32">
                  <c:v>30.23</c:v>
                </c:pt>
                <c:pt idx="33">
                  <c:v>30.22</c:v>
                </c:pt>
                <c:pt idx="34">
                  <c:v>30.22</c:v>
                </c:pt>
                <c:pt idx="35">
                  <c:v>30.22</c:v>
                </c:pt>
                <c:pt idx="36">
                  <c:v>30.22</c:v>
                </c:pt>
                <c:pt idx="37">
                  <c:v>30.22</c:v>
                </c:pt>
                <c:pt idx="38">
                  <c:v>30.23</c:v>
                </c:pt>
                <c:pt idx="39">
                  <c:v>30.22</c:v>
                </c:pt>
                <c:pt idx="40">
                  <c:v>30.23</c:v>
                </c:pt>
                <c:pt idx="41">
                  <c:v>30.22</c:v>
                </c:pt>
                <c:pt idx="42">
                  <c:v>30.23</c:v>
                </c:pt>
                <c:pt idx="43">
                  <c:v>30.22</c:v>
                </c:pt>
                <c:pt idx="44">
                  <c:v>30.22</c:v>
                </c:pt>
                <c:pt idx="45">
                  <c:v>30.22</c:v>
                </c:pt>
                <c:pt idx="46">
                  <c:v>30.22</c:v>
                </c:pt>
                <c:pt idx="47">
                  <c:v>30.22</c:v>
                </c:pt>
                <c:pt idx="48">
                  <c:v>30.22</c:v>
                </c:pt>
                <c:pt idx="49">
                  <c:v>30.22</c:v>
                </c:pt>
                <c:pt idx="50">
                  <c:v>30.22</c:v>
                </c:pt>
                <c:pt idx="51">
                  <c:v>30.22</c:v>
                </c:pt>
                <c:pt idx="52">
                  <c:v>30.22</c:v>
                </c:pt>
                <c:pt idx="53">
                  <c:v>30.2</c:v>
                </c:pt>
                <c:pt idx="54">
                  <c:v>30.23</c:v>
                </c:pt>
                <c:pt idx="55">
                  <c:v>30.22</c:v>
                </c:pt>
                <c:pt idx="56">
                  <c:v>30.22</c:v>
                </c:pt>
                <c:pt idx="57">
                  <c:v>30.22</c:v>
                </c:pt>
                <c:pt idx="58">
                  <c:v>30.22</c:v>
                </c:pt>
                <c:pt idx="59">
                  <c:v>30.23</c:v>
                </c:pt>
                <c:pt idx="60">
                  <c:v>30.22</c:v>
                </c:pt>
                <c:pt idx="61">
                  <c:v>30.22</c:v>
                </c:pt>
                <c:pt idx="62">
                  <c:v>30.22</c:v>
                </c:pt>
                <c:pt idx="63">
                  <c:v>30.22</c:v>
                </c:pt>
                <c:pt idx="64">
                  <c:v>30.23</c:v>
                </c:pt>
                <c:pt idx="65">
                  <c:v>30.22</c:v>
                </c:pt>
                <c:pt idx="66">
                  <c:v>30.22</c:v>
                </c:pt>
                <c:pt idx="67">
                  <c:v>30.2</c:v>
                </c:pt>
                <c:pt idx="68">
                  <c:v>30.22</c:v>
                </c:pt>
                <c:pt idx="69">
                  <c:v>30.21</c:v>
                </c:pt>
                <c:pt idx="70">
                  <c:v>30.23</c:v>
                </c:pt>
                <c:pt idx="71">
                  <c:v>30.22</c:v>
                </c:pt>
                <c:pt idx="72">
                  <c:v>30.22</c:v>
                </c:pt>
                <c:pt idx="73">
                  <c:v>30.22</c:v>
                </c:pt>
                <c:pt idx="74">
                  <c:v>30.22</c:v>
                </c:pt>
                <c:pt idx="75">
                  <c:v>30.23</c:v>
                </c:pt>
                <c:pt idx="76">
                  <c:v>30.22</c:v>
                </c:pt>
                <c:pt idx="77">
                  <c:v>30.23</c:v>
                </c:pt>
                <c:pt idx="78">
                  <c:v>30.22</c:v>
                </c:pt>
                <c:pt idx="79">
                  <c:v>30.22</c:v>
                </c:pt>
                <c:pt idx="80">
                  <c:v>30.2</c:v>
                </c:pt>
                <c:pt idx="81">
                  <c:v>30.22</c:v>
                </c:pt>
                <c:pt idx="82">
                  <c:v>30.2</c:v>
                </c:pt>
                <c:pt idx="83">
                  <c:v>30.21</c:v>
                </c:pt>
                <c:pt idx="84">
                  <c:v>30.22</c:v>
                </c:pt>
                <c:pt idx="85">
                  <c:v>30.22</c:v>
                </c:pt>
                <c:pt idx="86">
                  <c:v>30.2</c:v>
                </c:pt>
                <c:pt idx="87">
                  <c:v>30.21</c:v>
                </c:pt>
                <c:pt idx="88">
                  <c:v>30.2</c:v>
                </c:pt>
                <c:pt idx="89">
                  <c:v>30.22</c:v>
                </c:pt>
                <c:pt idx="90">
                  <c:v>30.21</c:v>
                </c:pt>
                <c:pt idx="91">
                  <c:v>30.22</c:v>
                </c:pt>
                <c:pt idx="92">
                  <c:v>30.2</c:v>
                </c:pt>
                <c:pt idx="93">
                  <c:v>30.23</c:v>
                </c:pt>
                <c:pt idx="94">
                  <c:v>30.2</c:v>
                </c:pt>
                <c:pt idx="95">
                  <c:v>30.22</c:v>
                </c:pt>
                <c:pt idx="96">
                  <c:v>30.21</c:v>
                </c:pt>
                <c:pt idx="97">
                  <c:v>30.21</c:v>
                </c:pt>
                <c:pt idx="98">
                  <c:v>30.22</c:v>
                </c:pt>
                <c:pt idx="99">
                  <c:v>30.2</c:v>
                </c:pt>
                <c:pt idx="100">
                  <c:v>30.22</c:v>
                </c:pt>
                <c:pt idx="101">
                  <c:v>30.22</c:v>
                </c:pt>
                <c:pt idx="102">
                  <c:v>30.21</c:v>
                </c:pt>
                <c:pt idx="103">
                  <c:v>30.2</c:v>
                </c:pt>
                <c:pt idx="104">
                  <c:v>30.22</c:v>
                </c:pt>
                <c:pt idx="105">
                  <c:v>30.21</c:v>
                </c:pt>
                <c:pt idx="106">
                  <c:v>30.2</c:v>
                </c:pt>
                <c:pt idx="107">
                  <c:v>30.21</c:v>
                </c:pt>
                <c:pt idx="108">
                  <c:v>30.2</c:v>
                </c:pt>
                <c:pt idx="109">
                  <c:v>30.2</c:v>
                </c:pt>
                <c:pt idx="110">
                  <c:v>30.2</c:v>
                </c:pt>
                <c:pt idx="111">
                  <c:v>30.2</c:v>
                </c:pt>
                <c:pt idx="112">
                  <c:v>30.21</c:v>
                </c:pt>
                <c:pt idx="113">
                  <c:v>30.2</c:v>
                </c:pt>
                <c:pt idx="114">
                  <c:v>30.19</c:v>
                </c:pt>
                <c:pt idx="115">
                  <c:v>30.2</c:v>
                </c:pt>
                <c:pt idx="116">
                  <c:v>30.2</c:v>
                </c:pt>
                <c:pt idx="117">
                  <c:v>30.2</c:v>
                </c:pt>
                <c:pt idx="118">
                  <c:v>30.2</c:v>
                </c:pt>
                <c:pt idx="119">
                  <c:v>30.21</c:v>
                </c:pt>
                <c:pt idx="120">
                  <c:v>30.2</c:v>
                </c:pt>
                <c:pt idx="121">
                  <c:v>30.21</c:v>
                </c:pt>
                <c:pt idx="122">
                  <c:v>30.19</c:v>
                </c:pt>
                <c:pt idx="123">
                  <c:v>30.2</c:v>
                </c:pt>
                <c:pt idx="124">
                  <c:v>30.2</c:v>
                </c:pt>
                <c:pt idx="125">
                  <c:v>30.21</c:v>
                </c:pt>
                <c:pt idx="126">
                  <c:v>30.22</c:v>
                </c:pt>
                <c:pt idx="127">
                  <c:v>30.2</c:v>
                </c:pt>
                <c:pt idx="128">
                  <c:v>30.2</c:v>
                </c:pt>
                <c:pt idx="129">
                  <c:v>30.2</c:v>
                </c:pt>
                <c:pt idx="130">
                  <c:v>30.22</c:v>
                </c:pt>
                <c:pt idx="131">
                  <c:v>30.21</c:v>
                </c:pt>
                <c:pt idx="132">
                  <c:v>30.2</c:v>
                </c:pt>
                <c:pt idx="133">
                  <c:v>30.2</c:v>
                </c:pt>
                <c:pt idx="134">
                  <c:v>30.2</c:v>
                </c:pt>
                <c:pt idx="135">
                  <c:v>30.2</c:v>
                </c:pt>
                <c:pt idx="136">
                  <c:v>30.22</c:v>
                </c:pt>
                <c:pt idx="137">
                  <c:v>30.21</c:v>
                </c:pt>
                <c:pt idx="138">
                  <c:v>30.2</c:v>
                </c:pt>
                <c:pt idx="139">
                  <c:v>30.2</c:v>
                </c:pt>
                <c:pt idx="140">
                  <c:v>30.19</c:v>
                </c:pt>
                <c:pt idx="141">
                  <c:v>30.2</c:v>
                </c:pt>
                <c:pt idx="142">
                  <c:v>30.2</c:v>
                </c:pt>
                <c:pt idx="143">
                  <c:v>30.19</c:v>
                </c:pt>
                <c:pt idx="144">
                  <c:v>30.2</c:v>
                </c:pt>
                <c:pt idx="145">
                  <c:v>30.2</c:v>
                </c:pt>
                <c:pt idx="146">
                  <c:v>30.19</c:v>
                </c:pt>
                <c:pt idx="147">
                  <c:v>30.19</c:v>
                </c:pt>
                <c:pt idx="148">
                  <c:v>30.2</c:v>
                </c:pt>
                <c:pt idx="149">
                  <c:v>30.2</c:v>
                </c:pt>
                <c:pt idx="150">
                  <c:v>30.19</c:v>
                </c:pt>
                <c:pt idx="151">
                  <c:v>30.2</c:v>
                </c:pt>
                <c:pt idx="152">
                  <c:v>30.2</c:v>
                </c:pt>
                <c:pt idx="153">
                  <c:v>30.19</c:v>
                </c:pt>
                <c:pt idx="154">
                  <c:v>30.19</c:v>
                </c:pt>
                <c:pt idx="155">
                  <c:v>30.2</c:v>
                </c:pt>
                <c:pt idx="156">
                  <c:v>30.19</c:v>
                </c:pt>
                <c:pt idx="157">
                  <c:v>30.19</c:v>
                </c:pt>
                <c:pt idx="158">
                  <c:v>30.19</c:v>
                </c:pt>
                <c:pt idx="159">
                  <c:v>30.19</c:v>
                </c:pt>
                <c:pt idx="160">
                  <c:v>30.19</c:v>
                </c:pt>
                <c:pt idx="161">
                  <c:v>30.21</c:v>
                </c:pt>
                <c:pt idx="162">
                  <c:v>30.19</c:v>
                </c:pt>
                <c:pt idx="163">
                  <c:v>30.19</c:v>
                </c:pt>
                <c:pt idx="164">
                  <c:v>30.19</c:v>
                </c:pt>
                <c:pt idx="165">
                  <c:v>30.2</c:v>
                </c:pt>
                <c:pt idx="166">
                  <c:v>30.19</c:v>
                </c:pt>
                <c:pt idx="167">
                  <c:v>30.19</c:v>
                </c:pt>
                <c:pt idx="168">
                  <c:v>30.19</c:v>
                </c:pt>
                <c:pt idx="169">
                  <c:v>30.2</c:v>
                </c:pt>
                <c:pt idx="170">
                  <c:v>30.19</c:v>
                </c:pt>
                <c:pt idx="171">
                  <c:v>30.19</c:v>
                </c:pt>
                <c:pt idx="172">
                  <c:v>30.19</c:v>
                </c:pt>
                <c:pt idx="173">
                  <c:v>30.2</c:v>
                </c:pt>
                <c:pt idx="174">
                  <c:v>30.19</c:v>
                </c:pt>
                <c:pt idx="175">
                  <c:v>30.19</c:v>
                </c:pt>
                <c:pt idx="176">
                  <c:v>30.19</c:v>
                </c:pt>
                <c:pt idx="177">
                  <c:v>30.19</c:v>
                </c:pt>
                <c:pt idx="178">
                  <c:v>30.18</c:v>
                </c:pt>
                <c:pt idx="179">
                  <c:v>30.19</c:v>
                </c:pt>
                <c:pt idx="180">
                  <c:v>30.2</c:v>
                </c:pt>
                <c:pt idx="181">
                  <c:v>30.18</c:v>
                </c:pt>
                <c:pt idx="182">
                  <c:v>30.2</c:v>
                </c:pt>
                <c:pt idx="183">
                  <c:v>30.19</c:v>
                </c:pt>
                <c:pt idx="184">
                  <c:v>30.19</c:v>
                </c:pt>
                <c:pt idx="185">
                  <c:v>30.19</c:v>
                </c:pt>
                <c:pt idx="186">
                  <c:v>30.19</c:v>
                </c:pt>
                <c:pt idx="187">
                  <c:v>30.2</c:v>
                </c:pt>
                <c:pt idx="188">
                  <c:v>30.19</c:v>
                </c:pt>
                <c:pt idx="189">
                  <c:v>30.19</c:v>
                </c:pt>
                <c:pt idx="190">
                  <c:v>30.2</c:v>
                </c:pt>
                <c:pt idx="191">
                  <c:v>30.19</c:v>
                </c:pt>
                <c:pt idx="192">
                  <c:v>30.19</c:v>
                </c:pt>
                <c:pt idx="193">
                  <c:v>30.19</c:v>
                </c:pt>
                <c:pt idx="194">
                  <c:v>30.19</c:v>
                </c:pt>
                <c:pt idx="195">
                  <c:v>30.19</c:v>
                </c:pt>
                <c:pt idx="196">
                  <c:v>30.18</c:v>
                </c:pt>
                <c:pt idx="197">
                  <c:v>30.18</c:v>
                </c:pt>
                <c:pt idx="198">
                  <c:v>30.19</c:v>
                </c:pt>
                <c:pt idx="199">
                  <c:v>30.19</c:v>
                </c:pt>
                <c:pt idx="200">
                  <c:v>30.22</c:v>
                </c:pt>
                <c:pt idx="201">
                  <c:v>30.22</c:v>
                </c:pt>
                <c:pt idx="202">
                  <c:v>30.22</c:v>
                </c:pt>
                <c:pt idx="203">
                  <c:v>30.23</c:v>
                </c:pt>
                <c:pt idx="204">
                  <c:v>30.23</c:v>
                </c:pt>
                <c:pt idx="205">
                  <c:v>30.22</c:v>
                </c:pt>
                <c:pt idx="206">
                  <c:v>30.21</c:v>
                </c:pt>
                <c:pt idx="207">
                  <c:v>30.23</c:v>
                </c:pt>
                <c:pt idx="208">
                  <c:v>30.22</c:v>
                </c:pt>
                <c:pt idx="209">
                  <c:v>30.22</c:v>
                </c:pt>
                <c:pt idx="210">
                  <c:v>30.23</c:v>
                </c:pt>
                <c:pt idx="211">
                  <c:v>30.22</c:v>
                </c:pt>
                <c:pt idx="212">
                  <c:v>30.23</c:v>
                </c:pt>
                <c:pt idx="213">
                  <c:v>30.24</c:v>
                </c:pt>
                <c:pt idx="214">
                  <c:v>30.23</c:v>
                </c:pt>
                <c:pt idx="215">
                  <c:v>30.22</c:v>
                </c:pt>
                <c:pt idx="216">
                  <c:v>30.22</c:v>
                </c:pt>
                <c:pt idx="217">
                  <c:v>30.22</c:v>
                </c:pt>
                <c:pt idx="218">
                  <c:v>30.21</c:v>
                </c:pt>
                <c:pt idx="219">
                  <c:v>30.22</c:v>
                </c:pt>
                <c:pt idx="220">
                  <c:v>30.21</c:v>
                </c:pt>
                <c:pt idx="221">
                  <c:v>30.22</c:v>
                </c:pt>
                <c:pt idx="222">
                  <c:v>30.23</c:v>
                </c:pt>
                <c:pt idx="223">
                  <c:v>30.23</c:v>
                </c:pt>
                <c:pt idx="224">
                  <c:v>30.23</c:v>
                </c:pt>
                <c:pt idx="225">
                  <c:v>30.23</c:v>
                </c:pt>
                <c:pt idx="226">
                  <c:v>30.23</c:v>
                </c:pt>
                <c:pt idx="227">
                  <c:v>30.24</c:v>
                </c:pt>
                <c:pt idx="228">
                  <c:v>30.22</c:v>
                </c:pt>
                <c:pt idx="229">
                  <c:v>30.22</c:v>
                </c:pt>
                <c:pt idx="230">
                  <c:v>30.22</c:v>
                </c:pt>
                <c:pt idx="231">
                  <c:v>30.23</c:v>
                </c:pt>
                <c:pt idx="232">
                  <c:v>30.22</c:v>
                </c:pt>
                <c:pt idx="233">
                  <c:v>30.22</c:v>
                </c:pt>
                <c:pt idx="234">
                  <c:v>30.22</c:v>
                </c:pt>
                <c:pt idx="235">
                  <c:v>30.22</c:v>
                </c:pt>
                <c:pt idx="236">
                  <c:v>30.23</c:v>
                </c:pt>
                <c:pt idx="237">
                  <c:v>30.23</c:v>
                </c:pt>
                <c:pt idx="238">
                  <c:v>30.22</c:v>
                </c:pt>
                <c:pt idx="239">
                  <c:v>30.23</c:v>
                </c:pt>
                <c:pt idx="240">
                  <c:v>30.24</c:v>
                </c:pt>
                <c:pt idx="241">
                  <c:v>30.22</c:v>
                </c:pt>
                <c:pt idx="242">
                  <c:v>30.23</c:v>
                </c:pt>
                <c:pt idx="243">
                  <c:v>30.23</c:v>
                </c:pt>
                <c:pt idx="244">
                  <c:v>30.25</c:v>
                </c:pt>
                <c:pt idx="245">
                  <c:v>30.24</c:v>
                </c:pt>
                <c:pt idx="246">
                  <c:v>30.25</c:v>
                </c:pt>
                <c:pt idx="247">
                  <c:v>30.25</c:v>
                </c:pt>
                <c:pt idx="248">
                  <c:v>30.25</c:v>
                </c:pt>
                <c:pt idx="249">
                  <c:v>30.26</c:v>
                </c:pt>
                <c:pt idx="250">
                  <c:v>30.25</c:v>
                </c:pt>
                <c:pt idx="251">
                  <c:v>30.25</c:v>
                </c:pt>
                <c:pt idx="252">
                  <c:v>30.26</c:v>
                </c:pt>
                <c:pt idx="253">
                  <c:v>30.26</c:v>
                </c:pt>
                <c:pt idx="254">
                  <c:v>30.26</c:v>
                </c:pt>
                <c:pt idx="255">
                  <c:v>30.26</c:v>
                </c:pt>
                <c:pt idx="256">
                  <c:v>30.26</c:v>
                </c:pt>
                <c:pt idx="257">
                  <c:v>30.25</c:v>
                </c:pt>
                <c:pt idx="258">
                  <c:v>30.25</c:v>
                </c:pt>
                <c:pt idx="259">
                  <c:v>30.28</c:v>
                </c:pt>
                <c:pt idx="260">
                  <c:v>30.27</c:v>
                </c:pt>
                <c:pt idx="261">
                  <c:v>30.26</c:v>
                </c:pt>
                <c:pt idx="262">
                  <c:v>30.28</c:v>
                </c:pt>
                <c:pt idx="263">
                  <c:v>30.26</c:v>
                </c:pt>
                <c:pt idx="264">
                  <c:v>30.26</c:v>
                </c:pt>
                <c:pt idx="265">
                  <c:v>30.26</c:v>
                </c:pt>
                <c:pt idx="266">
                  <c:v>30.26</c:v>
                </c:pt>
                <c:pt idx="267">
                  <c:v>30.26</c:v>
                </c:pt>
                <c:pt idx="268">
                  <c:v>30.26</c:v>
                </c:pt>
                <c:pt idx="269">
                  <c:v>30.27</c:v>
                </c:pt>
                <c:pt idx="270">
                  <c:v>30.27</c:v>
                </c:pt>
                <c:pt idx="271">
                  <c:v>30.28</c:v>
                </c:pt>
                <c:pt idx="272">
                  <c:v>30.27</c:v>
                </c:pt>
                <c:pt idx="273">
                  <c:v>30.28</c:v>
                </c:pt>
                <c:pt idx="274">
                  <c:v>30.26</c:v>
                </c:pt>
                <c:pt idx="275">
                  <c:v>30.27</c:v>
                </c:pt>
                <c:pt idx="276">
                  <c:v>30.26</c:v>
                </c:pt>
                <c:pt idx="277">
                  <c:v>30.28</c:v>
                </c:pt>
                <c:pt idx="278">
                  <c:v>30.27</c:v>
                </c:pt>
                <c:pt idx="279">
                  <c:v>30.26</c:v>
                </c:pt>
                <c:pt idx="280">
                  <c:v>30.26</c:v>
                </c:pt>
                <c:pt idx="281">
                  <c:v>30.26</c:v>
                </c:pt>
                <c:pt idx="282">
                  <c:v>30.27</c:v>
                </c:pt>
                <c:pt idx="283">
                  <c:v>30.26</c:v>
                </c:pt>
                <c:pt idx="284">
                  <c:v>30.27</c:v>
                </c:pt>
                <c:pt idx="285">
                  <c:v>30.26</c:v>
                </c:pt>
                <c:pt idx="286">
                  <c:v>30.27</c:v>
                </c:pt>
                <c:pt idx="287">
                  <c:v>30.26</c:v>
                </c:pt>
                <c:pt idx="288">
                  <c:v>30.26</c:v>
                </c:pt>
                <c:pt idx="289">
                  <c:v>30.26</c:v>
                </c:pt>
                <c:pt idx="290">
                  <c:v>30.26</c:v>
                </c:pt>
                <c:pt idx="291">
                  <c:v>30.26</c:v>
                </c:pt>
                <c:pt idx="292">
                  <c:v>30.26</c:v>
                </c:pt>
                <c:pt idx="293">
                  <c:v>30.26</c:v>
                </c:pt>
                <c:pt idx="294">
                  <c:v>30.27</c:v>
                </c:pt>
                <c:pt idx="295">
                  <c:v>30.26</c:v>
                </c:pt>
                <c:pt idx="296">
                  <c:v>30.26</c:v>
                </c:pt>
                <c:pt idx="297">
                  <c:v>30.26</c:v>
                </c:pt>
                <c:pt idx="298">
                  <c:v>30.25</c:v>
                </c:pt>
                <c:pt idx="299">
                  <c:v>30.28</c:v>
                </c:pt>
                <c:pt idx="300">
                  <c:v>30.26</c:v>
                </c:pt>
                <c:pt idx="301">
                  <c:v>30.25</c:v>
                </c:pt>
                <c:pt idx="302">
                  <c:v>30.25</c:v>
                </c:pt>
                <c:pt idx="303">
                  <c:v>30.25</c:v>
                </c:pt>
                <c:pt idx="304">
                  <c:v>30.27</c:v>
                </c:pt>
                <c:pt idx="305">
                  <c:v>30.27</c:v>
                </c:pt>
                <c:pt idx="306">
                  <c:v>30.26</c:v>
                </c:pt>
                <c:pt idx="307">
                  <c:v>30.27</c:v>
                </c:pt>
                <c:pt idx="308">
                  <c:v>30.28</c:v>
                </c:pt>
                <c:pt idx="309">
                  <c:v>30.28</c:v>
                </c:pt>
                <c:pt idx="310">
                  <c:v>30.29</c:v>
                </c:pt>
                <c:pt idx="311">
                  <c:v>30.27</c:v>
                </c:pt>
                <c:pt idx="312">
                  <c:v>30.27</c:v>
                </c:pt>
                <c:pt idx="313">
                  <c:v>30.28</c:v>
                </c:pt>
                <c:pt idx="314">
                  <c:v>30.27</c:v>
                </c:pt>
                <c:pt idx="315">
                  <c:v>30.29</c:v>
                </c:pt>
                <c:pt idx="316">
                  <c:v>30.29</c:v>
                </c:pt>
                <c:pt idx="317">
                  <c:v>30.28</c:v>
                </c:pt>
                <c:pt idx="318">
                  <c:v>30.28</c:v>
                </c:pt>
                <c:pt idx="319">
                  <c:v>30.29</c:v>
                </c:pt>
                <c:pt idx="320">
                  <c:v>30.3</c:v>
                </c:pt>
                <c:pt idx="321">
                  <c:v>30.3</c:v>
                </c:pt>
                <c:pt idx="322">
                  <c:v>30.3</c:v>
                </c:pt>
                <c:pt idx="323">
                  <c:v>30.3</c:v>
                </c:pt>
                <c:pt idx="324">
                  <c:v>30.29</c:v>
                </c:pt>
                <c:pt idx="325">
                  <c:v>30.3</c:v>
                </c:pt>
                <c:pt idx="326">
                  <c:v>30.31</c:v>
                </c:pt>
                <c:pt idx="327">
                  <c:v>30.31</c:v>
                </c:pt>
                <c:pt idx="328">
                  <c:v>30.31</c:v>
                </c:pt>
                <c:pt idx="329">
                  <c:v>30.31</c:v>
                </c:pt>
                <c:pt idx="330">
                  <c:v>30.31</c:v>
                </c:pt>
                <c:pt idx="331">
                  <c:v>30.31</c:v>
                </c:pt>
                <c:pt idx="332">
                  <c:v>30.3</c:v>
                </c:pt>
                <c:pt idx="333">
                  <c:v>30.31</c:v>
                </c:pt>
                <c:pt idx="334">
                  <c:v>30.31</c:v>
                </c:pt>
                <c:pt idx="335">
                  <c:v>30.3</c:v>
                </c:pt>
                <c:pt idx="336">
                  <c:v>30.31</c:v>
                </c:pt>
                <c:pt idx="337">
                  <c:v>30.31</c:v>
                </c:pt>
                <c:pt idx="338">
                  <c:v>30.3</c:v>
                </c:pt>
                <c:pt idx="339">
                  <c:v>30.31</c:v>
                </c:pt>
                <c:pt idx="340">
                  <c:v>30.32</c:v>
                </c:pt>
                <c:pt idx="341">
                  <c:v>30.3</c:v>
                </c:pt>
                <c:pt idx="342">
                  <c:v>30.31</c:v>
                </c:pt>
                <c:pt idx="343">
                  <c:v>30.3</c:v>
                </c:pt>
                <c:pt idx="344">
                  <c:v>30.3</c:v>
                </c:pt>
                <c:pt idx="345">
                  <c:v>30.31</c:v>
                </c:pt>
                <c:pt idx="346">
                  <c:v>30.3</c:v>
                </c:pt>
                <c:pt idx="347">
                  <c:v>30.29</c:v>
                </c:pt>
                <c:pt idx="348">
                  <c:v>30.3</c:v>
                </c:pt>
                <c:pt idx="349">
                  <c:v>30.3</c:v>
                </c:pt>
                <c:pt idx="350">
                  <c:v>30.26</c:v>
                </c:pt>
                <c:pt idx="351">
                  <c:v>29.47</c:v>
                </c:pt>
                <c:pt idx="352">
                  <c:v>29.41</c:v>
                </c:pt>
                <c:pt idx="353">
                  <c:v>29.39</c:v>
                </c:pt>
                <c:pt idx="354">
                  <c:v>29.35</c:v>
                </c:pt>
                <c:pt idx="355">
                  <c:v>29.32</c:v>
                </c:pt>
                <c:pt idx="356">
                  <c:v>29.31</c:v>
                </c:pt>
                <c:pt idx="357">
                  <c:v>29.27</c:v>
                </c:pt>
                <c:pt idx="358">
                  <c:v>29.21</c:v>
                </c:pt>
                <c:pt idx="359">
                  <c:v>29.2</c:v>
                </c:pt>
                <c:pt idx="360">
                  <c:v>29.18</c:v>
                </c:pt>
                <c:pt idx="361">
                  <c:v>29.14</c:v>
                </c:pt>
                <c:pt idx="362">
                  <c:v>29.11</c:v>
                </c:pt>
                <c:pt idx="363">
                  <c:v>29.08</c:v>
                </c:pt>
                <c:pt idx="364">
                  <c:v>29.05</c:v>
                </c:pt>
                <c:pt idx="365">
                  <c:v>29.03</c:v>
                </c:pt>
                <c:pt idx="366">
                  <c:v>29</c:v>
                </c:pt>
                <c:pt idx="367">
                  <c:v>28.97</c:v>
                </c:pt>
                <c:pt idx="368">
                  <c:v>28.95</c:v>
                </c:pt>
                <c:pt idx="369">
                  <c:v>28.91</c:v>
                </c:pt>
                <c:pt idx="370">
                  <c:v>28.89</c:v>
                </c:pt>
                <c:pt idx="371">
                  <c:v>28.86</c:v>
                </c:pt>
                <c:pt idx="372">
                  <c:v>28.82</c:v>
                </c:pt>
                <c:pt idx="373">
                  <c:v>28.8</c:v>
                </c:pt>
                <c:pt idx="374">
                  <c:v>28.76</c:v>
                </c:pt>
                <c:pt idx="375">
                  <c:v>28.73</c:v>
                </c:pt>
                <c:pt idx="376">
                  <c:v>28.71</c:v>
                </c:pt>
                <c:pt idx="377">
                  <c:v>28.69</c:v>
                </c:pt>
                <c:pt idx="378">
                  <c:v>28.66</c:v>
                </c:pt>
                <c:pt idx="379">
                  <c:v>28.63</c:v>
                </c:pt>
                <c:pt idx="380">
                  <c:v>28.6</c:v>
                </c:pt>
                <c:pt idx="381">
                  <c:v>28.58</c:v>
                </c:pt>
                <c:pt idx="382">
                  <c:v>28.55</c:v>
                </c:pt>
                <c:pt idx="383">
                  <c:v>28.51</c:v>
                </c:pt>
                <c:pt idx="384">
                  <c:v>28.5</c:v>
                </c:pt>
                <c:pt idx="385">
                  <c:v>28.46</c:v>
                </c:pt>
                <c:pt idx="386">
                  <c:v>28.44</c:v>
                </c:pt>
                <c:pt idx="387">
                  <c:v>28.4</c:v>
                </c:pt>
                <c:pt idx="388">
                  <c:v>28.38</c:v>
                </c:pt>
                <c:pt idx="389">
                  <c:v>28.35</c:v>
                </c:pt>
                <c:pt idx="390">
                  <c:v>28.33</c:v>
                </c:pt>
                <c:pt idx="391">
                  <c:v>28.3</c:v>
                </c:pt>
                <c:pt idx="392">
                  <c:v>28.27</c:v>
                </c:pt>
                <c:pt idx="393">
                  <c:v>28.24</c:v>
                </c:pt>
                <c:pt idx="394">
                  <c:v>28.22</c:v>
                </c:pt>
                <c:pt idx="395">
                  <c:v>28.18</c:v>
                </c:pt>
                <c:pt idx="396">
                  <c:v>28.15</c:v>
                </c:pt>
                <c:pt idx="397">
                  <c:v>28.14</c:v>
                </c:pt>
                <c:pt idx="398">
                  <c:v>28.12</c:v>
                </c:pt>
                <c:pt idx="399">
                  <c:v>28.09</c:v>
                </c:pt>
                <c:pt idx="400">
                  <c:v>28.06</c:v>
                </c:pt>
                <c:pt idx="401">
                  <c:v>28.03</c:v>
                </c:pt>
                <c:pt idx="402">
                  <c:v>28</c:v>
                </c:pt>
                <c:pt idx="403">
                  <c:v>27.97</c:v>
                </c:pt>
                <c:pt idx="404">
                  <c:v>27.96</c:v>
                </c:pt>
                <c:pt idx="405">
                  <c:v>27.93</c:v>
                </c:pt>
                <c:pt idx="406">
                  <c:v>27.91</c:v>
                </c:pt>
                <c:pt idx="407">
                  <c:v>27.87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79192"/>
        <c:axId val="188679584"/>
      </c:scatterChart>
      <c:valAx>
        <c:axId val="188679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BMP180Altitude</a:t>
                </a:r>
                <a:r>
                  <a:rPr lang="en-US" sz="1400" b="1" baseline="0"/>
                  <a:t>  (m)</a:t>
                </a:r>
                <a:endParaRPr 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79584"/>
        <c:crosses val="autoZero"/>
        <c:crossBetween val="midCat"/>
      </c:valAx>
      <c:valAx>
        <c:axId val="1886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BMP180Temperature (deg 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79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0.69665</cdr:x>
      <cdr:y>0.19722</cdr:y>
    </cdr:from>
    <cdr:to>
      <cdr:x>0.85883</cdr:x>
      <cdr:y>0.30593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061392" y="558357"/>
          <a:ext cx="712692" cy="307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0.53038</cdr:x>
      <cdr:y>0.25157</cdr:y>
    </cdr:from>
    <cdr:to>
      <cdr:x>0.69665</cdr:x>
      <cdr:y>0.30593</cdr:y>
    </cdr:to>
    <cdr:cxnSp macro="">
      <cdr:nvCxnSpPr>
        <cdr:cNvPr id="5" name="Straight Arrow Connector 4"/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>
          <a:off x="2330727" y="712230"/>
          <a:ext cx="730665" cy="1539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0.39542</cdr:x>
      <cdr:y>0.44182</cdr:y>
    </cdr:from>
    <cdr:to>
      <cdr:x>0.52954</cdr:x>
      <cdr:y>0.69611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2559343" y="1479234"/>
          <a:ext cx="868082" cy="851376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0.3975</cdr:x>
      <cdr:y>0.25707</cdr:y>
    </cdr:from>
    <cdr:to>
      <cdr:x>0.53047</cdr:x>
      <cdr:y>0.40567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2572790" y="860670"/>
          <a:ext cx="860612" cy="497541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0.31143</cdr:x>
      <cdr:y>0.3667</cdr:y>
    </cdr:from>
    <cdr:to>
      <cdr:x>0.42154</cdr:x>
      <cdr:y>0.45863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2015689" y="1227717"/>
          <a:ext cx="712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0.32286</cdr:x>
      <cdr:y>0.36268</cdr:y>
    </cdr:from>
    <cdr:to>
      <cdr:x>0.45603</cdr:x>
      <cdr:y>0.45461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727946" y="1214270"/>
          <a:ext cx="7126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0.4196</cdr:x>
      <cdr:y>0.21965</cdr:y>
    </cdr:from>
    <cdr:to>
      <cdr:x>0.5</cdr:x>
      <cdr:y>0.38068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245669" y="735403"/>
          <a:ext cx="430295" cy="539129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0.4196</cdr:x>
      <cdr:y>0.41143</cdr:y>
    </cdr:from>
    <cdr:to>
      <cdr:x>0.5</cdr:x>
      <cdr:y>0.50757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2245669" y="1377483"/>
          <a:ext cx="430295" cy="321867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0.59983</cdr:x>
      <cdr:y>0.23209</cdr:y>
    </cdr:from>
    <cdr:to>
      <cdr:x>0.66988</cdr:x>
      <cdr:y>0.46571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3114655" y="711502"/>
          <a:ext cx="363766" cy="716198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0.60909</cdr:x>
      <cdr:y>0.41001</cdr:y>
    </cdr:from>
    <cdr:to>
      <cdr:x>0.66729</cdr:x>
      <cdr:y>0.47524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3162781" y="1256934"/>
          <a:ext cx="302191" cy="199982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0.66988</cdr:x>
      <cdr:y>0.43566</cdr:y>
    </cdr:from>
    <cdr:to>
      <cdr:x>0.80454</cdr:x>
      <cdr:y>0.56434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78432" y="1229237"/>
          <a:ext cx="699247" cy="363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0.20143</cdr:x>
      <cdr:y>0.05102</cdr:y>
    </cdr:from>
    <cdr:to>
      <cdr:x>0.23066</cdr:x>
      <cdr:y>0.09529</cdr:y>
    </cdr:to>
    <cdr:sp macro="" textlink="">
      <cdr:nvSpPr>
        <cdr:cNvPr id="7" name="Oval 6"/>
        <cdr:cNvSpPr/>
      </cdr:nvSpPr>
      <cdr:spPr>
        <a:xfrm xmlns:a="http://schemas.openxmlformats.org/drawingml/2006/main">
          <a:off x="1045958" y="156410"/>
          <a:ext cx="151775" cy="13572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0.6368</cdr:x>
      <cdr:y>0.59319</cdr:y>
    </cdr:from>
    <cdr:to>
      <cdr:x>0.68555</cdr:x>
      <cdr:y>0.75682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4190828" y="2093573"/>
          <a:ext cx="320843" cy="577515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0.63221</cdr:x>
      <cdr:y>0.32511</cdr:y>
    </cdr:from>
    <cdr:to>
      <cdr:x>0.77115</cdr:x>
      <cdr:y>0.67489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60618" y="1147423"/>
          <a:ext cx="914378" cy="1234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Final Velocity </a:t>
          </a:r>
        </a:p>
        <a:p xmlns:a="http://schemas.openxmlformats.org/drawingml/2006/main">
          <a:r>
            <a:rPr lang="en-US" sz="1400" dirty="0" smtClean="0"/>
            <a:t>Slope</a:t>
          </a:r>
        </a:p>
        <a:p xmlns:a="http://schemas.openxmlformats.org/drawingml/2006/main">
          <a:r>
            <a:rPr lang="en-US" sz="1400" dirty="0" smtClean="0"/>
            <a:t>8.8.m/s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0.32225</cdr:x>
      <cdr:y>0.21971</cdr:y>
    </cdr:from>
    <cdr:to>
      <cdr:x>0.41056</cdr:x>
      <cdr:y>0.304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120746" y="687501"/>
          <a:ext cx="581211" cy="26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0.39422</cdr:x>
      <cdr:y>0.26532</cdr:y>
    </cdr:from>
    <cdr:to>
      <cdr:x>0.54904</cdr:x>
      <cdr:y>0.26593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2594402" y="936406"/>
          <a:ext cx="1018911" cy="2135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0.40443</cdr:x>
      <cdr:y>0.28681</cdr:y>
    </cdr:from>
    <cdr:to>
      <cdr:x>0.55148</cdr:x>
      <cdr:y>0.36592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2661595" y="1012250"/>
          <a:ext cx="967760" cy="279217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0.63617</cdr:x>
      <cdr:y>0.24972</cdr:y>
    </cdr:from>
    <cdr:to>
      <cdr:x>0.68511</cdr:x>
      <cdr:y>0.49067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4020671" y="808338"/>
          <a:ext cx="309282" cy="779930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0.63404</cdr:x>
      <cdr:y>0.51144</cdr:y>
    </cdr:from>
    <cdr:to>
      <cdr:x>0.68723</cdr:x>
      <cdr:y>0.76485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4007224" y="1655503"/>
          <a:ext cx="336176" cy="820271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0.54833</cdr:x>
      <cdr:y>0.44345</cdr:y>
    </cdr:from>
    <cdr:to>
      <cdr:x>0.65115</cdr:x>
      <cdr:y>0.55655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27295" y="1476335"/>
          <a:ext cx="605118" cy="376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Drop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0.35677</cdr:x>
      <cdr:y>0.67105</cdr:y>
    </cdr:from>
    <cdr:to>
      <cdr:x>0.56585</cdr:x>
      <cdr:y>0.77322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54834" y="2172166"/>
          <a:ext cx="1321411" cy="330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In plane/cloudy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C8F2-7012-4B59-A3CE-BFDA69126BAB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B53D-7C2B-459E-A75F-9548FCB8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012" y="4349013"/>
            <a:ext cx="9144000" cy="229648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300" b="1" dirty="0" err="1" smtClean="0"/>
              <a:t>ConfeyCAN</a:t>
            </a:r>
            <a:endParaRPr lang="en-US" sz="73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0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300" b="1" dirty="0" smtClean="0"/>
              <a:t>Data Collection and Data Analysis</a:t>
            </a:r>
          </a:p>
          <a:p>
            <a:endParaRPr lang="en-US" sz="3500" b="1" dirty="0" smtClean="0"/>
          </a:p>
          <a:p>
            <a:r>
              <a:rPr lang="en-US" sz="5100" dirty="0" smtClean="0"/>
              <a:t>A Presentation for the </a:t>
            </a:r>
            <a:r>
              <a:rPr lang="en-US" sz="5100" dirty="0" err="1" smtClean="0"/>
              <a:t>CanSat</a:t>
            </a:r>
            <a:r>
              <a:rPr lang="en-US" sz="5100" dirty="0" smtClean="0"/>
              <a:t> European finals, 2016</a:t>
            </a:r>
            <a:endParaRPr lang="en-US" sz="5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99" y="406158"/>
            <a:ext cx="2660626" cy="33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64" y="210565"/>
            <a:ext cx="6721522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Coding for secondary missions…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257517"/>
            <a:ext cx="8248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Not enough Analog </a:t>
            </a:r>
            <a:r>
              <a:rPr lang="en-US" sz="3200" dirty="0" smtClean="0"/>
              <a:t>inputs</a:t>
            </a:r>
            <a:endParaRPr lang="en-US" sz="3200" dirty="0"/>
          </a:p>
          <a:p>
            <a:pPr>
              <a:buFont typeface="Arial"/>
              <a:buChar char="•"/>
            </a:pPr>
            <a:r>
              <a:rPr lang="en-US" sz="3200" dirty="0"/>
              <a:t> No room/time for a multiplexer</a:t>
            </a:r>
          </a:p>
          <a:p>
            <a:pPr>
              <a:buFont typeface="Arial"/>
              <a:buChar char="•"/>
            </a:pP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Solution: </a:t>
            </a:r>
            <a:r>
              <a:rPr lang="en-US" sz="3200" dirty="0" smtClean="0"/>
              <a:t>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 protocol allows sharing of </a:t>
            </a:r>
            <a:r>
              <a:rPr lang="en-US" sz="3200" dirty="0"/>
              <a:t>inputs</a:t>
            </a:r>
          </a:p>
          <a:p>
            <a:pPr>
              <a:buFont typeface="Arial"/>
              <a:buChar char="•"/>
            </a:pPr>
            <a:r>
              <a:rPr lang="en-US" sz="3200" dirty="0"/>
              <a:t> 3 sensors suitable to use </a:t>
            </a:r>
            <a:r>
              <a:rPr lang="en-US" sz="3200" dirty="0" smtClean="0"/>
              <a:t>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</a:t>
            </a:r>
          </a:p>
          <a:p>
            <a:pPr>
              <a:buFont typeface="Arial"/>
              <a:buChar char="•"/>
            </a:pPr>
            <a:r>
              <a:rPr lang="en-US" sz="3200" dirty="0"/>
              <a:t> P</a:t>
            </a:r>
            <a:r>
              <a:rPr lang="en-US" sz="3200" dirty="0" smtClean="0"/>
              <a:t>rograms </a:t>
            </a:r>
            <a:r>
              <a:rPr lang="en-US" sz="3200" dirty="0"/>
              <a:t>pasted </a:t>
            </a:r>
            <a:r>
              <a:rPr lang="en-US" sz="3200" dirty="0" smtClean="0"/>
              <a:t>from internet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41398" y="3362034"/>
            <a:ext cx="165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Uses 1 </a:t>
            </a:r>
            <a:r>
              <a:rPr lang="en-US" sz="2000" b="1" dirty="0"/>
              <a:t>A pin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5754" y="3367282"/>
            <a:ext cx="149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Uses 1 </a:t>
            </a:r>
            <a:r>
              <a:rPr lang="en-US" sz="2000" b="1" dirty="0"/>
              <a:t>A pin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0883" y="3375065"/>
            <a:ext cx="237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A pins remaining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0210" y="3362034"/>
            <a:ext cx="16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Uses 1 </a:t>
            </a:r>
            <a:r>
              <a:rPr lang="en-US" sz="2000" b="1" dirty="0"/>
              <a:t>A pin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755" y="4171098"/>
            <a:ext cx="1162050" cy="1542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562" y="4330058"/>
            <a:ext cx="1009776" cy="1018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9" y="2112198"/>
            <a:ext cx="1028700" cy="916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681" y="1666525"/>
            <a:ext cx="961854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266" y="1662247"/>
            <a:ext cx="1980345" cy="1512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98340">
            <a:off x="2648863" y="2117043"/>
            <a:ext cx="1485900" cy="5334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8"/>
          <a:srcRect r="60630"/>
          <a:stretch/>
        </p:blipFill>
        <p:spPr>
          <a:xfrm>
            <a:off x="6315250" y="1662891"/>
            <a:ext cx="1428799" cy="1581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79797" y="3362034"/>
            <a:ext cx="149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Uses 1 </a:t>
            </a:r>
            <a:r>
              <a:rPr lang="en-US" sz="2000" b="1" dirty="0"/>
              <a:t>A pin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77450" y="5803205"/>
            <a:ext cx="158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C sensors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65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347871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j-lt"/>
                <a:cs typeface="Constantia (Body)"/>
              </a:rPr>
              <a:t>Getting the Data cleaned up…….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1533" y="1581150"/>
            <a:ext cx="10767559" cy="4428885"/>
            <a:chOff x="-930474" y="2133600"/>
            <a:chExt cx="8832762" cy="4428885"/>
          </a:xfrm>
        </p:grpSpPr>
        <p:sp>
          <p:nvSpPr>
            <p:cNvPr id="8" name="Rectangle 7"/>
            <p:cNvSpPr/>
            <p:nvPr/>
          </p:nvSpPr>
          <p:spPr>
            <a:xfrm>
              <a:off x="6378288" y="2133600"/>
              <a:ext cx="1524000" cy="228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8800" y="2133600"/>
              <a:ext cx="1524000" cy="2286000"/>
              <a:chOff x="609600" y="2362200"/>
              <a:chExt cx="15240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09600" y="2362200"/>
                <a:ext cx="1524000" cy="2286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5800" y="3276723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canLOG.txt</a:t>
                </a:r>
                <a:endParaRPr lang="en-US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908711" y="2133600"/>
              <a:ext cx="1524000" cy="2286000"/>
              <a:chOff x="2308511" y="2057400"/>
              <a:chExt cx="1524000" cy="2286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08511" y="2057400"/>
                <a:ext cx="1524000" cy="2286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19349" y="2957095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Cleandata</a:t>
                </a:r>
                <a:r>
                  <a:rPr lang="en-US" b="1" dirty="0"/>
                  <a:t>. txt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451027" y="282483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Secondary </a:t>
              </a:r>
              <a:r>
                <a:rPr lang="en-US" b="1" dirty="0" err="1"/>
                <a:t>Data.xls</a:t>
              </a:r>
              <a:endParaRPr lang="en-US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62602" y="5343285"/>
              <a:ext cx="1905000" cy="1219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-486827" y="2005489"/>
              <a:ext cx="1300480" cy="21877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88130" y="2637711"/>
              <a:ext cx="12652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ARDUINO</a:t>
              </a:r>
            </a:p>
            <a:p>
              <a:pPr algn="ctr"/>
              <a:r>
                <a:rPr lang="en-US" b="1" dirty="0"/>
                <a:t> program output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7401" y="5602461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PYTHON</a:t>
              </a:r>
            </a:p>
            <a:p>
              <a:pPr algn="ctr"/>
              <a:r>
                <a:rPr lang="en-US" b="1" dirty="0"/>
                <a:t>program</a:t>
              </a:r>
            </a:p>
          </p:txBody>
        </p:sp>
        <p:sp>
          <p:nvSpPr>
            <p:cNvPr id="20" name="Chevron 19"/>
            <p:cNvSpPr/>
            <p:nvPr/>
          </p:nvSpPr>
          <p:spPr>
            <a:xfrm flipV="1">
              <a:off x="1233934" y="2779994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 rot="2856977" flipV="1">
              <a:off x="3175786" y="4557608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8647608" flipV="1">
              <a:off x="4213845" y="4489930"/>
              <a:ext cx="623598" cy="63241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 flipV="1">
              <a:off x="5657850" y="2376769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 rot="10577884" flipV="1">
              <a:off x="5676860" y="3495303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 rot="5400000" flipV="1">
              <a:off x="6900267" y="4638467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77" y="4914484"/>
            <a:ext cx="236220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66750"/>
            <a:ext cx="10363200" cy="5524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94716" y="6128815"/>
            <a:ext cx="1035575" cy="44606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0372" y="6412149"/>
            <a:ext cx="67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some of the pre-prepared graphs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34592" y="6191251"/>
            <a:ext cx="179365" cy="295002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71076" y="6172567"/>
            <a:ext cx="88676" cy="30171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90645" y="6249419"/>
            <a:ext cx="1976907" cy="32546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20862" y="154877"/>
            <a:ext cx="109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data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2400300" y="339543"/>
            <a:ext cx="1920562" cy="277437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042079" y="497042"/>
            <a:ext cx="177352" cy="16883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7857" y="355659"/>
            <a:ext cx="1075386" cy="286206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253946"/>
            <a:ext cx="109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(s)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1290" y="1615793"/>
            <a:ext cx="792587" cy="484647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18265" y="2718685"/>
            <a:ext cx="478396" cy="518620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36625" y="3421097"/>
            <a:ext cx="109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</a:t>
            </a:r>
          </a:p>
          <a:p>
            <a:pPr algn="ctr"/>
            <a:r>
              <a:rPr lang="en-US" b="1" dirty="0" smtClean="0"/>
              <a:t>lost on Three occasions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8265" y="4697775"/>
            <a:ext cx="376439" cy="451407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48128" y="4576786"/>
            <a:ext cx="348533" cy="247424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42453" y="6352866"/>
            <a:ext cx="173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More Graphs</a:t>
            </a:r>
            <a:endParaRPr lang="en-US" b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1533618" y="6534808"/>
            <a:ext cx="492819" cy="1"/>
          </a:xfrm>
          <a:prstGeom prst="straightConnector1">
            <a:avLst/>
          </a:prstGeom>
          <a:ln w="857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17241"/>
              </p:ext>
            </p:extLst>
          </p:nvPr>
        </p:nvGraphicFramePr>
        <p:xfrm>
          <a:off x="5832990" y="290318"/>
          <a:ext cx="6359010" cy="282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6871"/>
              </p:ext>
            </p:extLst>
          </p:nvPr>
        </p:nvGraphicFramePr>
        <p:xfrm>
          <a:off x="367427" y="283980"/>
          <a:ext cx="4394448" cy="283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17088"/>
              </p:ext>
            </p:extLst>
          </p:nvPr>
        </p:nvGraphicFramePr>
        <p:xfrm>
          <a:off x="284120" y="3252329"/>
          <a:ext cx="6472438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16544"/>
              </p:ext>
            </p:extLst>
          </p:nvPr>
        </p:nvGraphicFramePr>
        <p:xfrm>
          <a:off x="6756558" y="3226997"/>
          <a:ext cx="5351929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460104" y="1020726"/>
            <a:ext cx="748064" cy="4018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7334" y="1287809"/>
            <a:ext cx="712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8143" y="1516613"/>
            <a:ext cx="820025" cy="636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02860" y="1156447"/>
            <a:ext cx="927846" cy="1321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1550" y="3042331"/>
            <a:ext cx="411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Pressure, Temp  </a:t>
            </a:r>
            <a:r>
              <a:rPr lang="en-US" sz="1600" b="1" dirty="0" smtClean="0"/>
              <a:t>Vs </a:t>
            </a:r>
            <a:r>
              <a:rPr lang="en-US" sz="1600" b="1" dirty="0"/>
              <a:t>Real Time </a:t>
            </a:r>
            <a:r>
              <a:rPr lang="en-US" sz="1600" b="1" dirty="0" smtClean="0"/>
              <a:t>for MPX4115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675773" y="467273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77263" y="467273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7263" y="3384131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5508" y="3134171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29671"/>
              </p:ext>
            </p:extLst>
          </p:nvPr>
        </p:nvGraphicFramePr>
        <p:xfrm>
          <a:off x="206060" y="218940"/>
          <a:ext cx="6297769" cy="282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82304"/>
              </p:ext>
            </p:extLst>
          </p:nvPr>
        </p:nvGraphicFramePr>
        <p:xfrm>
          <a:off x="6302061" y="218940"/>
          <a:ext cx="5192601" cy="306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86964"/>
              </p:ext>
            </p:extLst>
          </p:nvPr>
        </p:nvGraphicFramePr>
        <p:xfrm>
          <a:off x="5610898" y="3328659"/>
          <a:ext cx="6581102" cy="352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17451"/>
              </p:ext>
            </p:extLst>
          </p:nvPr>
        </p:nvGraphicFramePr>
        <p:xfrm>
          <a:off x="0" y="3284582"/>
          <a:ext cx="5306096" cy="315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 8"/>
          <p:cNvSpPr/>
          <p:nvPr/>
        </p:nvSpPr>
        <p:spPr>
          <a:xfrm>
            <a:off x="6150286" y="3572755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9196" y="3496860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05267"/>
              </p:ext>
            </p:extLst>
          </p:nvPr>
        </p:nvGraphicFramePr>
        <p:xfrm>
          <a:off x="545903" y="374786"/>
          <a:ext cx="4454581" cy="301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245025"/>
              </p:ext>
            </p:extLst>
          </p:nvPr>
        </p:nvGraphicFramePr>
        <p:xfrm>
          <a:off x="6123903" y="243088"/>
          <a:ext cx="5885645" cy="376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958986"/>
              </p:ext>
            </p:extLst>
          </p:nvPr>
        </p:nvGraphicFramePr>
        <p:xfrm>
          <a:off x="160421" y="3513919"/>
          <a:ext cx="6320118" cy="323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41591"/>
              </p:ext>
            </p:extLst>
          </p:nvPr>
        </p:nvGraphicFramePr>
        <p:xfrm>
          <a:off x="6320118" y="3887339"/>
          <a:ext cx="5125790" cy="286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Oval 6"/>
          <p:cNvSpPr/>
          <p:nvPr/>
        </p:nvSpPr>
        <p:spPr>
          <a:xfrm>
            <a:off x="1424049" y="3649897"/>
            <a:ext cx="151775" cy="1357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012" y="4349013"/>
            <a:ext cx="9144000" cy="22964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300" b="1" dirty="0" smtClean="0"/>
              <a:t>Team </a:t>
            </a:r>
            <a:r>
              <a:rPr lang="en-US" sz="7300" b="1" dirty="0" err="1" smtClean="0"/>
              <a:t>ConfeyCAN</a:t>
            </a:r>
            <a:r>
              <a:rPr lang="en-US" sz="7300" b="1" dirty="0"/>
              <a:t> </a:t>
            </a:r>
            <a:r>
              <a:rPr lang="en-US" sz="7300" b="1" dirty="0" smtClean="0"/>
              <a:t>thanks </a:t>
            </a:r>
            <a:r>
              <a:rPr lang="en-US" sz="7300" b="1" dirty="0"/>
              <a:t>y</a:t>
            </a:r>
            <a:r>
              <a:rPr lang="en-US" sz="7300" b="1" dirty="0" smtClean="0"/>
              <a:t>ou for this great experience.</a:t>
            </a:r>
            <a:endParaRPr lang="en-US" sz="5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99" y="406158"/>
            <a:ext cx="2660626" cy="33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339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Constantia (Body)</vt:lpstr>
      <vt:lpstr>Wingdings</vt:lpstr>
      <vt:lpstr>Office Theme</vt:lpstr>
      <vt:lpstr>PowerPoint Presentation</vt:lpstr>
      <vt:lpstr>Coding for secondary missions…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Arduino</dc:creator>
  <cp:lastModifiedBy>Arduino</cp:lastModifiedBy>
  <cp:revision>43</cp:revision>
  <dcterms:created xsi:type="dcterms:W3CDTF">2016-06-24T22:54:37Z</dcterms:created>
  <dcterms:modified xsi:type="dcterms:W3CDTF">2016-06-25T09:22:40Z</dcterms:modified>
</cp:coreProperties>
</file>