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charts/chart5.xml" ContentType="application/vnd.openxmlformats-officedocument.drawingml.chart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charts/chart6.xml" ContentType="application/vnd.openxmlformats-officedocument.drawingml.chart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charts/chart7.xml" ContentType="application/vnd.openxmlformats-officedocument.drawingml.chart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89" r:id="rId4"/>
    <p:sldId id="280" r:id="rId5"/>
    <p:sldId id="268" r:id="rId6"/>
    <p:sldId id="283" r:id="rId7"/>
    <p:sldId id="290" r:id="rId8"/>
    <p:sldId id="284" r:id="rId9"/>
    <p:sldId id="258" r:id="rId10"/>
    <p:sldId id="264" r:id="rId11"/>
    <p:sldId id="285" r:id="rId12"/>
    <p:sldId id="295" r:id="rId13"/>
    <p:sldId id="293" r:id="rId14"/>
    <p:sldId id="294" r:id="rId15"/>
    <p:sldId id="286" r:id="rId16"/>
    <p:sldId id="265" r:id="rId17"/>
    <p:sldId id="267" r:id="rId18"/>
    <p:sldId id="260" r:id="rId19"/>
    <p:sldId id="259" r:id="rId20"/>
    <p:sldId id="291" r:id="rId21"/>
    <p:sldId id="292" r:id="rId22"/>
    <p:sldId id="262" r:id="rId23"/>
    <p:sldId id="275" r:id="rId24"/>
    <p:sldId id="282" r:id="rId25"/>
    <p:sldId id="281" r:id="rId26"/>
    <p:sldId id="298" r:id="rId27"/>
    <p:sldId id="299" r:id="rId28"/>
    <p:sldId id="300" r:id="rId29"/>
    <p:sldId id="301" r:id="rId30"/>
    <p:sldId id="302" r:id="rId31"/>
    <p:sldId id="296" r:id="rId32"/>
    <p:sldId id="297" r:id="rId33"/>
    <p:sldId id="269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yselkirk:Google%20Drive:ConfeyPhysics:Cansat:OneSmallStep(Liam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yselkirk:Google%20Drive:CanSat:calibration:BmpTemp%20Calibr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duino\Documents\Arduino\Secondary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duino\Documents\Arduino\Secondary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duino\Documents\Arduino\Secondary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duino\Documents\Arduino\Secondary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Temperature Vs Voltage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04924518663355"/>
          <c:y val="0.142955326460481"/>
          <c:w val="0.854046750867551"/>
          <c:h val="0.715203344427307"/>
        </c:manualLayout>
      </c:layout>
      <c:scatterChart>
        <c:scatterStyle val="lineMarker"/>
        <c:ser>
          <c:idx val="0"/>
          <c:order val="0"/>
          <c:tx>
            <c:v>"Temp Vs Voltage"</c:v>
          </c:tx>
          <c:spPr>
            <a:ln w="28575">
              <a:noFill/>
            </a:ln>
          </c:spPr>
          <c:trendline>
            <c:trendlineType val="poly"/>
            <c:order val="3"/>
            <c:dispRSqr val="1"/>
            <c:dispEq val="1"/>
            <c:trendlineLbl>
              <c:layout>
                <c:manualLayout>
                  <c:x val="-0.00633508311461068"/>
                  <c:y val="0.0480387868183144"/>
                </c:manualLayout>
              </c:layout>
              <c:numFmt formatCode="General" sourceLinked="0"/>
            </c:trendlineLbl>
          </c:trendline>
          <c:xVal>
            <c:numRef>
              <c:f>'[OneSmallStep(Liam).xlsx]Sheet1'!$D$3:$D$28</c:f>
              <c:numCache>
                <c:formatCode>General</c:formatCode>
                <c:ptCount val="26"/>
                <c:pt idx="0">
                  <c:v>4.83</c:v>
                </c:pt>
                <c:pt idx="1">
                  <c:v>4.81</c:v>
                </c:pt>
                <c:pt idx="2">
                  <c:v>4.79</c:v>
                </c:pt>
                <c:pt idx="3">
                  <c:v>4.78</c:v>
                </c:pt>
                <c:pt idx="4">
                  <c:v>4.76</c:v>
                </c:pt>
                <c:pt idx="5">
                  <c:v>4.75</c:v>
                </c:pt>
                <c:pt idx="6">
                  <c:v>4.74</c:v>
                </c:pt>
                <c:pt idx="7">
                  <c:v>4.73</c:v>
                </c:pt>
                <c:pt idx="8">
                  <c:v>4.72</c:v>
                </c:pt>
                <c:pt idx="9">
                  <c:v>4.71</c:v>
                </c:pt>
                <c:pt idx="10">
                  <c:v>4.689999999999999</c:v>
                </c:pt>
                <c:pt idx="11">
                  <c:v>4.649999999999998</c:v>
                </c:pt>
                <c:pt idx="12">
                  <c:v>4.64</c:v>
                </c:pt>
                <c:pt idx="13">
                  <c:v>4.63</c:v>
                </c:pt>
                <c:pt idx="14">
                  <c:v>4.619999999999996</c:v>
                </c:pt>
                <c:pt idx="15">
                  <c:v>4.609999999999998</c:v>
                </c:pt>
                <c:pt idx="16">
                  <c:v>4.58</c:v>
                </c:pt>
                <c:pt idx="17">
                  <c:v>4.58</c:v>
                </c:pt>
                <c:pt idx="18">
                  <c:v>4.56</c:v>
                </c:pt>
                <c:pt idx="19">
                  <c:v>4.55</c:v>
                </c:pt>
                <c:pt idx="20">
                  <c:v>4.54</c:v>
                </c:pt>
                <c:pt idx="21">
                  <c:v>4.53</c:v>
                </c:pt>
                <c:pt idx="22">
                  <c:v>4.52</c:v>
                </c:pt>
                <c:pt idx="23">
                  <c:v>4.51</c:v>
                </c:pt>
                <c:pt idx="24">
                  <c:v>4.5</c:v>
                </c:pt>
                <c:pt idx="25">
                  <c:v>4.49</c:v>
                </c:pt>
              </c:numCache>
            </c:numRef>
          </c:xVal>
          <c:yVal>
            <c:numRef>
              <c:f>'[OneSmallStep(Liam).xlsx]Sheet1'!$E$3:$E$28</c:f>
              <c:numCache>
                <c:formatCode>General</c:formatCode>
                <c:ptCount val="26"/>
                <c:pt idx="0">
                  <c:v>7.3</c:v>
                </c:pt>
                <c:pt idx="1">
                  <c:v>9.2</c:v>
                </c:pt>
                <c:pt idx="2">
                  <c:v>12.1</c:v>
                </c:pt>
                <c:pt idx="3">
                  <c:v>13.3</c:v>
                </c:pt>
                <c:pt idx="4">
                  <c:v>15.1</c:v>
                </c:pt>
                <c:pt idx="5">
                  <c:v>15.8</c:v>
                </c:pt>
                <c:pt idx="6">
                  <c:v>16.7</c:v>
                </c:pt>
                <c:pt idx="7">
                  <c:v>17.4</c:v>
                </c:pt>
                <c:pt idx="8">
                  <c:v>18.2</c:v>
                </c:pt>
                <c:pt idx="9">
                  <c:v>19.0</c:v>
                </c:pt>
                <c:pt idx="10">
                  <c:v>20.1</c:v>
                </c:pt>
                <c:pt idx="11">
                  <c:v>23.1</c:v>
                </c:pt>
                <c:pt idx="12">
                  <c:v>23.1</c:v>
                </c:pt>
                <c:pt idx="13">
                  <c:v>24.7</c:v>
                </c:pt>
                <c:pt idx="14">
                  <c:v>24.8</c:v>
                </c:pt>
                <c:pt idx="15">
                  <c:v>25.4</c:v>
                </c:pt>
                <c:pt idx="16">
                  <c:v>26.5</c:v>
                </c:pt>
                <c:pt idx="17">
                  <c:v>26.5</c:v>
                </c:pt>
                <c:pt idx="18">
                  <c:v>27.8</c:v>
                </c:pt>
                <c:pt idx="19">
                  <c:v>28.3</c:v>
                </c:pt>
                <c:pt idx="20">
                  <c:v>28.8</c:v>
                </c:pt>
                <c:pt idx="21">
                  <c:v>29.2</c:v>
                </c:pt>
                <c:pt idx="22">
                  <c:v>29.9</c:v>
                </c:pt>
                <c:pt idx="23">
                  <c:v>30.4</c:v>
                </c:pt>
                <c:pt idx="24">
                  <c:v>30.9</c:v>
                </c:pt>
                <c:pt idx="25">
                  <c:v>31.4</c:v>
                </c:pt>
              </c:numCache>
            </c:numRef>
          </c:yVal>
        </c:ser>
        <c:axId val="466925016"/>
        <c:axId val="559986504"/>
      </c:scatterChart>
      <c:valAx>
        <c:axId val="4669250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Voltage(volts)</a:t>
                </a:r>
              </a:p>
            </c:rich>
          </c:tx>
          <c:layout/>
        </c:title>
        <c:numFmt formatCode="General" sourceLinked="1"/>
        <c:tickLblPos val="nextTo"/>
        <c:crossAx val="559986504"/>
        <c:crosses val="autoZero"/>
        <c:crossBetween val="midCat"/>
      </c:valAx>
      <c:valAx>
        <c:axId val="5599865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Temperature degrees C</a:t>
                </a:r>
              </a:p>
            </c:rich>
          </c:tx>
          <c:layout/>
        </c:title>
        <c:numFmt formatCode="General" sourceLinked="1"/>
        <c:tickLblPos val="nextTo"/>
        <c:crossAx val="466925016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BMP180Temp Calibration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"Sensor Temp"</c:v>
          </c:tx>
          <c:spPr>
            <a:ln w="28575">
              <a:noFill/>
            </a:ln>
          </c:spPr>
          <c:trendline>
            <c:trendlineType val="poly"/>
            <c:order val="4"/>
            <c:dispRSqr val="1"/>
            <c:dispEq val="1"/>
            <c:trendlineLbl>
              <c:layout/>
              <c:numFmt formatCode="General" sourceLinked="0"/>
            </c:trendlineLbl>
          </c:trendline>
          <c:xVal>
            <c:numRef>
              <c:f>'[BmpTemp Calibration.xlsx]Sheet1'!$A$3:$A$14</c:f>
              <c:numCache>
                <c:formatCode>General</c:formatCode>
                <c:ptCount val="12"/>
                <c:pt idx="0">
                  <c:v>25.4</c:v>
                </c:pt>
                <c:pt idx="1">
                  <c:v>25.82</c:v>
                </c:pt>
                <c:pt idx="2">
                  <c:v>25.96</c:v>
                </c:pt>
                <c:pt idx="3">
                  <c:v>26.05</c:v>
                </c:pt>
                <c:pt idx="4">
                  <c:v>26.14</c:v>
                </c:pt>
                <c:pt idx="5">
                  <c:v>26.22</c:v>
                </c:pt>
                <c:pt idx="6">
                  <c:v>26.33</c:v>
                </c:pt>
                <c:pt idx="7">
                  <c:v>26.45</c:v>
                </c:pt>
                <c:pt idx="8">
                  <c:v>26.62</c:v>
                </c:pt>
                <c:pt idx="9">
                  <c:v>26.9</c:v>
                </c:pt>
                <c:pt idx="10">
                  <c:v>27.25</c:v>
                </c:pt>
                <c:pt idx="11">
                  <c:v>27.64</c:v>
                </c:pt>
              </c:numCache>
            </c:numRef>
          </c:xVal>
          <c:yVal>
            <c:numRef>
              <c:f>'[BmpTemp Calibration.xlsx]Sheet1'!$B$3:$B$14</c:f>
              <c:numCache>
                <c:formatCode>General</c:formatCode>
                <c:ptCount val="12"/>
                <c:pt idx="0">
                  <c:v>23.0</c:v>
                </c:pt>
                <c:pt idx="1">
                  <c:v>24.0</c:v>
                </c:pt>
                <c:pt idx="2">
                  <c:v>25.0</c:v>
                </c:pt>
                <c:pt idx="3">
                  <c:v>26.0</c:v>
                </c:pt>
                <c:pt idx="4">
                  <c:v>27.0</c:v>
                </c:pt>
                <c:pt idx="5">
                  <c:v>28.0</c:v>
                </c:pt>
                <c:pt idx="6">
                  <c:v>29.0</c:v>
                </c:pt>
                <c:pt idx="7">
                  <c:v>30.0</c:v>
                </c:pt>
                <c:pt idx="8">
                  <c:v>31.0</c:v>
                </c:pt>
                <c:pt idx="9">
                  <c:v>32.0</c:v>
                </c:pt>
                <c:pt idx="10">
                  <c:v>33.0</c:v>
                </c:pt>
                <c:pt idx="11">
                  <c:v>35.0</c:v>
                </c:pt>
              </c:numCache>
            </c:numRef>
          </c:yVal>
        </c:ser>
        <c:axId val="525475592"/>
        <c:axId val="734569032"/>
      </c:scatterChart>
      <c:valAx>
        <c:axId val="5254755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BMP180 Temp degC</a:t>
                </a:r>
              </a:p>
            </c:rich>
          </c:tx>
          <c:layout/>
        </c:title>
        <c:numFmt formatCode="General" sourceLinked="1"/>
        <c:tickLblPos val="nextTo"/>
        <c:crossAx val="734569032"/>
        <c:crosses val="autoZero"/>
        <c:crossBetween val="midCat"/>
      </c:valAx>
      <c:valAx>
        <c:axId val="7345690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 Sensor (Actual) deg C</a:t>
                </a:r>
              </a:p>
            </c:rich>
          </c:tx>
          <c:layout/>
        </c:title>
        <c:numFmt formatCode="General" sourceLinked="1"/>
        <c:tickLblPos val="nextTo"/>
        <c:crossAx val="52547559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Thermistor</a:t>
            </a:r>
            <a:r>
              <a:rPr lang="en-US" baseline="0"/>
              <a:t> temp Vs BMP180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0877068794494334"/>
          <c:y val="0.186384283115666"/>
          <c:w val="0.902863517060367"/>
          <c:h val="0.720887649460484"/>
        </c:manualLayout>
      </c:layout>
      <c:lineChart>
        <c:grouping val="standard"/>
        <c:ser>
          <c:idx val="0"/>
          <c:order val="0"/>
          <c:tx>
            <c:v>Thermistor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Data!$B$2:$B$153</c:f>
              <c:numCache>
                <c:formatCode>General</c:formatCode>
                <c:ptCount val="152"/>
                <c:pt idx="0">
                  <c:v>19.93</c:v>
                </c:pt>
                <c:pt idx="1">
                  <c:v>19.93</c:v>
                </c:pt>
                <c:pt idx="2">
                  <c:v>19.93</c:v>
                </c:pt>
                <c:pt idx="3">
                  <c:v>19.93</c:v>
                </c:pt>
                <c:pt idx="4">
                  <c:v>19.93</c:v>
                </c:pt>
                <c:pt idx="5">
                  <c:v>20.01000000000001</c:v>
                </c:pt>
                <c:pt idx="6">
                  <c:v>19.93</c:v>
                </c:pt>
                <c:pt idx="7">
                  <c:v>19.93</c:v>
                </c:pt>
                <c:pt idx="8">
                  <c:v>19.93</c:v>
                </c:pt>
                <c:pt idx="9">
                  <c:v>19.93</c:v>
                </c:pt>
                <c:pt idx="10">
                  <c:v>19.93</c:v>
                </c:pt>
                <c:pt idx="11">
                  <c:v>19.93</c:v>
                </c:pt>
                <c:pt idx="12">
                  <c:v>19.93</c:v>
                </c:pt>
                <c:pt idx="13">
                  <c:v>19.93</c:v>
                </c:pt>
                <c:pt idx="14">
                  <c:v>19.93</c:v>
                </c:pt>
                <c:pt idx="15">
                  <c:v>19.93</c:v>
                </c:pt>
                <c:pt idx="16">
                  <c:v>19.93</c:v>
                </c:pt>
                <c:pt idx="17">
                  <c:v>19.93</c:v>
                </c:pt>
                <c:pt idx="18">
                  <c:v>19.93</c:v>
                </c:pt>
                <c:pt idx="19">
                  <c:v>19.93</c:v>
                </c:pt>
                <c:pt idx="20">
                  <c:v>19.86</c:v>
                </c:pt>
                <c:pt idx="21">
                  <c:v>19.93</c:v>
                </c:pt>
                <c:pt idx="22">
                  <c:v>19.93</c:v>
                </c:pt>
                <c:pt idx="23">
                  <c:v>19.86</c:v>
                </c:pt>
                <c:pt idx="24">
                  <c:v>19.93</c:v>
                </c:pt>
                <c:pt idx="25">
                  <c:v>19.86</c:v>
                </c:pt>
                <c:pt idx="26">
                  <c:v>19.86</c:v>
                </c:pt>
                <c:pt idx="27">
                  <c:v>19.86</c:v>
                </c:pt>
                <c:pt idx="28">
                  <c:v>19.86</c:v>
                </c:pt>
                <c:pt idx="29">
                  <c:v>19.86</c:v>
                </c:pt>
                <c:pt idx="30">
                  <c:v>19.86</c:v>
                </c:pt>
                <c:pt idx="31">
                  <c:v>19.86</c:v>
                </c:pt>
                <c:pt idx="32">
                  <c:v>19.86</c:v>
                </c:pt>
                <c:pt idx="33">
                  <c:v>19.86</c:v>
                </c:pt>
                <c:pt idx="34">
                  <c:v>19.86</c:v>
                </c:pt>
                <c:pt idx="35">
                  <c:v>19.86</c:v>
                </c:pt>
                <c:pt idx="36">
                  <c:v>19.86</c:v>
                </c:pt>
                <c:pt idx="37">
                  <c:v>19.86</c:v>
                </c:pt>
                <c:pt idx="38">
                  <c:v>19.86</c:v>
                </c:pt>
                <c:pt idx="39">
                  <c:v>19.86</c:v>
                </c:pt>
                <c:pt idx="40">
                  <c:v>19.86</c:v>
                </c:pt>
                <c:pt idx="41">
                  <c:v>19.93</c:v>
                </c:pt>
                <c:pt idx="42">
                  <c:v>19.93</c:v>
                </c:pt>
                <c:pt idx="43">
                  <c:v>19.86</c:v>
                </c:pt>
                <c:pt idx="44">
                  <c:v>19.93</c:v>
                </c:pt>
                <c:pt idx="45">
                  <c:v>19.93</c:v>
                </c:pt>
                <c:pt idx="46">
                  <c:v>19.93</c:v>
                </c:pt>
                <c:pt idx="47">
                  <c:v>19.86</c:v>
                </c:pt>
                <c:pt idx="48">
                  <c:v>19.93</c:v>
                </c:pt>
                <c:pt idx="49">
                  <c:v>19.93</c:v>
                </c:pt>
                <c:pt idx="50">
                  <c:v>19.93</c:v>
                </c:pt>
                <c:pt idx="51">
                  <c:v>19.93</c:v>
                </c:pt>
                <c:pt idx="52">
                  <c:v>19.93</c:v>
                </c:pt>
                <c:pt idx="53">
                  <c:v>19.93</c:v>
                </c:pt>
                <c:pt idx="54">
                  <c:v>19.93</c:v>
                </c:pt>
                <c:pt idx="55">
                  <c:v>19.93</c:v>
                </c:pt>
                <c:pt idx="56">
                  <c:v>19.93</c:v>
                </c:pt>
                <c:pt idx="57">
                  <c:v>19.93</c:v>
                </c:pt>
                <c:pt idx="58">
                  <c:v>19.93</c:v>
                </c:pt>
                <c:pt idx="59">
                  <c:v>19.93</c:v>
                </c:pt>
                <c:pt idx="60">
                  <c:v>19.93</c:v>
                </c:pt>
                <c:pt idx="61">
                  <c:v>19.93</c:v>
                </c:pt>
                <c:pt idx="62">
                  <c:v>19.93</c:v>
                </c:pt>
                <c:pt idx="63">
                  <c:v>19.93</c:v>
                </c:pt>
                <c:pt idx="64">
                  <c:v>19.93</c:v>
                </c:pt>
                <c:pt idx="65">
                  <c:v>19.93</c:v>
                </c:pt>
                <c:pt idx="66">
                  <c:v>19.93</c:v>
                </c:pt>
                <c:pt idx="67">
                  <c:v>19.93</c:v>
                </c:pt>
                <c:pt idx="68">
                  <c:v>19.93</c:v>
                </c:pt>
                <c:pt idx="69">
                  <c:v>19.93</c:v>
                </c:pt>
                <c:pt idx="70">
                  <c:v>19.93</c:v>
                </c:pt>
                <c:pt idx="71">
                  <c:v>19.93</c:v>
                </c:pt>
                <c:pt idx="72">
                  <c:v>19.93</c:v>
                </c:pt>
                <c:pt idx="73">
                  <c:v>19.93</c:v>
                </c:pt>
                <c:pt idx="74">
                  <c:v>19.93</c:v>
                </c:pt>
                <c:pt idx="75">
                  <c:v>19.93</c:v>
                </c:pt>
                <c:pt idx="76">
                  <c:v>19.93</c:v>
                </c:pt>
                <c:pt idx="77">
                  <c:v>19.93</c:v>
                </c:pt>
                <c:pt idx="78">
                  <c:v>19.93</c:v>
                </c:pt>
                <c:pt idx="79">
                  <c:v>19.86</c:v>
                </c:pt>
                <c:pt idx="80">
                  <c:v>19.93</c:v>
                </c:pt>
                <c:pt idx="81">
                  <c:v>19.93</c:v>
                </c:pt>
                <c:pt idx="82">
                  <c:v>19.93</c:v>
                </c:pt>
                <c:pt idx="83">
                  <c:v>19.93</c:v>
                </c:pt>
                <c:pt idx="84">
                  <c:v>19.93</c:v>
                </c:pt>
                <c:pt idx="85">
                  <c:v>19.93</c:v>
                </c:pt>
                <c:pt idx="86">
                  <c:v>19.93</c:v>
                </c:pt>
                <c:pt idx="87">
                  <c:v>19.93</c:v>
                </c:pt>
                <c:pt idx="88">
                  <c:v>19.86</c:v>
                </c:pt>
                <c:pt idx="89">
                  <c:v>19.93</c:v>
                </c:pt>
                <c:pt idx="90">
                  <c:v>19.86</c:v>
                </c:pt>
                <c:pt idx="91">
                  <c:v>19.93</c:v>
                </c:pt>
                <c:pt idx="92">
                  <c:v>19.93</c:v>
                </c:pt>
                <c:pt idx="93">
                  <c:v>19.93</c:v>
                </c:pt>
                <c:pt idx="94">
                  <c:v>17.76</c:v>
                </c:pt>
                <c:pt idx="95">
                  <c:v>17.56</c:v>
                </c:pt>
                <c:pt idx="96">
                  <c:v>17.51000000000001</c:v>
                </c:pt>
                <c:pt idx="97">
                  <c:v>17.28</c:v>
                </c:pt>
                <c:pt idx="98">
                  <c:v>17.19</c:v>
                </c:pt>
                <c:pt idx="99">
                  <c:v>17.14</c:v>
                </c:pt>
                <c:pt idx="100">
                  <c:v>16.98</c:v>
                </c:pt>
                <c:pt idx="101">
                  <c:v>16.94</c:v>
                </c:pt>
                <c:pt idx="102">
                  <c:v>16.9</c:v>
                </c:pt>
                <c:pt idx="103">
                  <c:v>16.9</c:v>
                </c:pt>
                <c:pt idx="104">
                  <c:v>16.82</c:v>
                </c:pt>
                <c:pt idx="105">
                  <c:v>16.71</c:v>
                </c:pt>
                <c:pt idx="106">
                  <c:v>16.71</c:v>
                </c:pt>
                <c:pt idx="107">
                  <c:v>16.67000000000001</c:v>
                </c:pt>
                <c:pt idx="108">
                  <c:v>16.71</c:v>
                </c:pt>
                <c:pt idx="109">
                  <c:v>16.67000000000001</c:v>
                </c:pt>
                <c:pt idx="110">
                  <c:v>16.67000000000001</c:v>
                </c:pt>
                <c:pt idx="111">
                  <c:v>16.67000000000001</c:v>
                </c:pt>
                <c:pt idx="112">
                  <c:v>16.67000000000001</c:v>
                </c:pt>
                <c:pt idx="113">
                  <c:v>16.67000000000001</c:v>
                </c:pt>
                <c:pt idx="114">
                  <c:v>16.67000000000001</c:v>
                </c:pt>
                <c:pt idx="115">
                  <c:v>16.67000000000001</c:v>
                </c:pt>
                <c:pt idx="116">
                  <c:v>16.64</c:v>
                </c:pt>
                <c:pt idx="117">
                  <c:v>16.64</c:v>
                </c:pt>
                <c:pt idx="118">
                  <c:v>16.64</c:v>
                </c:pt>
                <c:pt idx="119">
                  <c:v>16.64</c:v>
                </c:pt>
                <c:pt idx="120">
                  <c:v>16.64</c:v>
                </c:pt>
                <c:pt idx="121">
                  <c:v>16.64</c:v>
                </c:pt>
                <c:pt idx="122">
                  <c:v>16.6</c:v>
                </c:pt>
                <c:pt idx="123">
                  <c:v>16.6</c:v>
                </c:pt>
                <c:pt idx="124">
                  <c:v>16.6</c:v>
                </c:pt>
                <c:pt idx="125">
                  <c:v>16.6</c:v>
                </c:pt>
                <c:pt idx="126">
                  <c:v>16.6</c:v>
                </c:pt>
                <c:pt idx="127">
                  <c:v>16.64</c:v>
                </c:pt>
                <c:pt idx="128">
                  <c:v>16.64</c:v>
                </c:pt>
                <c:pt idx="129">
                  <c:v>16.64</c:v>
                </c:pt>
                <c:pt idx="130">
                  <c:v>16.64</c:v>
                </c:pt>
                <c:pt idx="131">
                  <c:v>16.64</c:v>
                </c:pt>
                <c:pt idx="132">
                  <c:v>16.64</c:v>
                </c:pt>
                <c:pt idx="133">
                  <c:v>16.64</c:v>
                </c:pt>
                <c:pt idx="134">
                  <c:v>16.64</c:v>
                </c:pt>
                <c:pt idx="135">
                  <c:v>16.64</c:v>
                </c:pt>
                <c:pt idx="136">
                  <c:v>16.67000000000001</c:v>
                </c:pt>
                <c:pt idx="137">
                  <c:v>16.67000000000001</c:v>
                </c:pt>
                <c:pt idx="138">
                  <c:v>16.64</c:v>
                </c:pt>
                <c:pt idx="139">
                  <c:v>16.67000000000001</c:v>
                </c:pt>
                <c:pt idx="140">
                  <c:v>16.67000000000001</c:v>
                </c:pt>
                <c:pt idx="141">
                  <c:v>16.67000000000001</c:v>
                </c:pt>
                <c:pt idx="142">
                  <c:v>16.64</c:v>
                </c:pt>
                <c:pt idx="143">
                  <c:v>16.64</c:v>
                </c:pt>
              </c:numCache>
            </c:numRef>
          </c:val>
        </c:ser>
        <c:ser>
          <c:idx val="1"/>
          <c:order val="1"/>
          <c:tx>
            <c:v>BMP180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val>
            <c:numRef>
              <c:f>Data!$J$2:$J$153</c:f>
              <c:numCache>
                <c:formatCode>General</c:formatCode>
                <c:ptCount val="152"/>
                <c:pt idx="0">
                  <c:v>22.64</c:v>
                </c:pt>
                <c:pt idx="1">
                  <c:v>22.65</c:v>
                </c:pt>
                <c:pt idx="2">
                  <c:v>22.63</c:v>
                </c:pt>
                <c:pt idx="3">
                  <c:v>22.64</c:v>
                </c:pt>
                <c:pt idx="4">
                  <c:v>22.63</c:v>
                </c:pt>
                <c:pt idx="5">
                  <c:v>22.64</c:v>
                </c:pt>
                <c:pt idx="6">
                  <c:v>22.65</c:v>
                </c:pt>
                <c:pt idx="7">
                  <c:v>22.64</c:v>
                </c:pt>
                <c:pt idx="8">
                  <c:v>22.65</c:v>
                </c:pt>
                <c:pt idx="9">
                  <c:v>22.64</c:v>
                </c:pt>
                <c:pt idx="10">
                  <c:v>22.63</c:v>
                </c:pt>
                <c:pt idx="11">
                  <c:v>22.63</c:v>
                </c:pt>
                <c:pt idx="12">
                  <c:v>22.61</c:v>
                </c:pt>
                <c:pt idx="13">
                  <c:v>22.63</c:v>
                </c:pt>
                <c:pt idx="14">
                  <c:v>22.64</c:v>
                </c:pt>
                <c:pt idx="15">
                  <c:v>22.63</c:v>
                </c:pt>
                <c:pt idx="16">
                  <c:v>22.63</c:v>
                </c:pt>
                <c:pt idx="17">
                  <c:v>22.64</c:v>
                </c:pt>
                <c:pt idx="18">
                  <c:v>22.64</c:v>
                </c:pt>
                <c:pt idx="19">
                  <c:v>22.64</c:v>
                </c:pt>
                <c:pt idx="20">
                  <c:v>22.64</c:v>
                </c:pt>
                <c:pt idx="21">
                  <c:v>22.64</c:v>
                </c:pt>
                <c:pt idx="22">
                  <c:v>22.62</c:v>
                </c:pt>
                <c:pt idx="23">
                  <c:v>22.64</c:v>
                </c:pt>
                <c:pt idx="24">
                  <c:v>22.64</c:v>
                </c:pt>
                <c:pt idx="25">
                  <c:v>22.63</c:v>
                </c:pt>
                <c:pt idx="26">
                  <c:v>22.64</c:v>
                </c:pt>
                <c:pt idx="27">
                  <c:v>22.63</c:v>
                </c:pt>
                <c:pt idx="28">
                  <c:v>22.63</c:v>
                </c:pt>
                <c:pt idx="29">
                  <c:v>22.63</c:v>
                </c:pt>
                <c:pt idx="30">
                  <c:v>22.63</c:v>
                </c:pt>
                <c:pt idx="31">
                  <c:v>22.63</c:v>
                </c:pt>
                <c:pt idx="32">
                  <c:v>22.63</c:v>
                </c:pt>
                <c:pt idx="33">
                  <c:v>22.62</c:v>
                </c:pt>
                <c:pt idx="34">
                  <c:v>22.63</c:v>
                </c:pt>
                <c:pt idx="35">
                  <c:v>22.63</c:v>
                </c:pt>
                <c:pt idx="36">
                  <c:v>22.64</c:v>
                </c:pt>
                <c:pt idx="37">
                  <c:v>22.63</c:v>
                </c:pt>
                <c:pt idx="38">
                  <c:v>22.62</c:v>
                </c:pt>
                <c:pt idx="39">
                  <c:v>22.62</c:v>
                </c:pt>
                <c:pt idx="40">
                  <c:v>22.63</c:v>
                </c:pt>
                <c:pt idx="41">
                  <c:v>22.63</c:v>
                </c:pt>
                <c:pt idx="42">
                  <c:v>22.64</c:v>
                </c:pt>
                <c:pt idx="43">
                  <c:v>22.63</c:v>
                </c:pt>
                <c:pt idx="44">
                  <c:v>22.63</c:v>
                </c:pt>
                <c:pt idx="45">
                  <c:v>22.63</c:v>
                </c:pt>
                <c:pt idx="46">
                  <c:v>22.63</c:v>
                </c:pt>
                <c:pt idx="47">
                  <c:v>22.63</c:v>
                </c:pt>
                <c:pt idx="48">
                  <c:v>22.63</c:v>
                </c:pt>
                <c:pt idx="49">
                  <c:v>22.62</c:v>
                </c:pt>
                <c:pt idx="50">
                  <c:v>22.61</c:v>
                </c:pt>
                <c:pt idx="51">
                  <c:v>22.62</c:v>
                </c:pt>
                <c:pt idx="52">
                  <c:v>22.63</c:v>
                </c:pt>
                <c:pt idx="53">
                  <c:v>22.63</c:v>
                </c:pt>
                <c:pt idx="54">
                  <c:v>22.61</c:v>
                </c:pt>
                <c:pt idx="55">
                  <c:v>22.62</c:v>
                </c:pt>
                <c:pt idx="56">
                  <c:v>22.62</c:v>
                </c:pt>
                <c:pt idx="57">
                  <c:v>22.63</c:v>
                </c:pt>
                <c:pt idx="58">
                  <c:v>22.64</c:v>
                </c:pt>
                <c:pt idx="59">
                  <c:v>22.61</c:v>
                </c:pt>
                <c:pt idx="60">
                  <c:v>22.61</c:v>
                </c:pt>
                <c:pt idx="61">
                  <c:v>22.61</c:v>
                </c:pt>
                <c:pt idx="62">
                  <c:v>22.63</c:v>
                </c:pt>
                <c:pt idx="63">
                  <c:v>22.63</c:v>
                </c:pt>
                <c:pt idx="64">
                  <c:v>22.62</c:v>
                </c:pt>
                <c:pt idx="65">
                  <c:v>22.63</c:v>
                </c:pt>
                <c:pt idx="66">
                  <c:v>22.63</c:v>
                </c:pt>
                <c:pt idx="67">
                  <c:v>22.63</c:v>
                </c:pt>
                <c:pt idx="68">
                  <c:v>22.63</c:v>
                </c:pt>
                <c:pt idx="69">
                  <c:v>22.63</c:v>
                </c:pt>
                <c:pt idx="70">
                  <c:v>22.63</c:v>
                </c:pt>
                <c:pt idx="71">
                  <c:v>22.62</c:v>
                </c:pt>
                <c:pt idx="72">
                  <c:v>22.63</c:v>
                </c:pt>
                <c:pt idx="73">
                  <c:v>22.61</c:v>
                </c:pt>
                <c:pt idx="74">
                  <c:v>22.62</c:v>
                </c:pt>
                <c:pt idx="75">
                  <c:v>22.63</c:v>
                </c:pt>
                <c:pt idx="76">
                  <c:v>22.63</c:v>
                </c:pt>
                <c:pt idx="77">
                  <c:v>22.62</c:v>
                </c:pt>
                <c:pt idx="78">
                  <c:v>22.61</c:v>
                </c:pt>
                <c:pt idx="79">
                  <c:v>22.64</c:v>
                </c:pt>
                <c:pt idx="80">
                  <c:v>22.63</c:v>
                </c:pt>
                <c:pt idx="81">
                  <c:v>22.62</c:v>
                </c:pt>
                <c:pt idx="82">
                  <c:v>22.62</c:v>
                </c:pt>
                <c:pt idx="83">
                  <c:v>22.62</c:v>
                </c:pt>
                <c:pt idx="84">
                  <c:v>22.63</c:v>
                </c:pt>
                <c:pt idx="85">
                  <c:v>22.61</c:v>
                </c:pt>
                <c:pt idx="86">
                  <c:v>22.63</c:v>
                </c:pt>
                <c:pt idx="87">
                  <c:v>22.61</c:v>
                </c:pt>
                <c:pt idx="88">
                  <c:v>22.63</c:v>
                </c:pt>
                <c:pt idx="89">
                  <c:v>22.63</c:v>
                </c:pt>
                <c:pt idx="90">
                  <c:v>22.64</c:v>
                </c:pt>
                <c:pt idx="91">
                  <c:v>22.64</c:v>
                </c:pt>
                <c:pt idx="92">
                  <c:v>22.63</c:v>
                </c:pt>
                <c:pt idx="93">
                  <c:v>22.65</c:v>
                </c:pt>
                <c:pt idx="94">
                  <c:v>22.59</c:v>
                </c:pt>
                <c:pt idx="95">
                  <c:v>22.59</c:v>
                </c:pt>
                <c:pt idx="96">
                  <c:v>22.58</c:v>
                </c:pt>
                <c:pt idx="97">
                  <c:v>22.56</c:v>
                </c:pt>
                <c:pt idx="98">
                  <c:v>22.55</c:v>
                </c:pt>
                <c:pt idx="99">
                  <c:v>22.55</c:v>
                </c:pt>
                <c:pt idx="100">
                  <c:v>22.53</c:v>
                </c:pt>
                <c:pt idx="101">
                  <c:v>22.52</c:v>
                </c:pt>
                <c:pt idx="102">
                  <c:v>22.51</c:v>
                </c:pt>
                <c:pt idx="103">
                  <c:v>22.5</c:v>
                </c:pt>
                <c:pt idx="104">
                  <c:v>22.48</c:v>
                </c:pt>
                <c:pt idx="105">
                  <c:v>22.44</c:v>
                </c:pt>
                <c:pt idx="106">
                  <c:v>22.47</c:v>
                </c:pt>
                <c:pt idx="107">
                  <c:v>22.43</c:v>
                </c:pt>
                <c:pt idx="108">
                  <c:v>22.43</c:v>
                </c:pt>
                <c:pt idx="109">
                  <c:v>22.41</c:v>
                </c:pt>
                <c:pt idx="110">
                  <c:v>22.4</c:v>
                </c:pt>
                <c:pt idx="111">
                  <c:v>22.38</c:v>
                </c:pt>
                <c:pt idx="112">
                  <c:v>22.37</c:v>
                </c:pt>
                <c:pt idx="113">
                  <c:v>22.37</c:v>
                </c:pt>
                <c:pt idx="114">
                  <c:v>22.34</c:v>
                </c:pt>
                <c:pt idx="115">
                  <c:v>22.35</c:v>
                </c:pt>
                <c:pt idx="116">
                  <c:v>22.27</c:v>
                </c:pt>
                <c:pt idx="117">
                  <c:v>22.24</c:v>
                </c:pt>
                <c:pt idx="118">
                  <c:v>22.25</c:v>
                </c:pt>
                <c:pt idx="119">
                  <c:v>22.22</c:v>
                </c:pt>
                <c:pt idx="120">
                  <c:v>22.22</c:v>
                </c:pt>
                <c:pt idx="121">
                  <c:v>22.21</c:v>
                </c:pt>
                <c:pt idx="122">
                  <c:v>22.2</c:v>
                </c:pt>
                <c:pt idx="123">
                  <c:v>22.18</c:v>
                </c:pt>
                <c:pt idx="124">
                  <c:v>22.15</c:v>
                </c:pt>
                <c:pt idx="125">
                  <c:v>22.16</c:v>
                </c:pt>
                <c:pt idx="126">
                  <c:v>22.13</c:v>
                </c:pt>
                <c:pt idx="127">
                  <c:v>22.09</c:v>
                </c:pt>
                <c:pt idx="128">
                  <c:v>22.05</c:v>
                </c:pt>
                <c:pt idx="129">
                  <c:v>22.02</c:v>
                </c:pt>
                <c:pt idx="130">
                  <c:v>22.0</c:v>
                </c:pt>
                <c:pt idx="131">
                  <c:v>22.0</c:v>
                </c:pt>
                <c:pt idx="132">
                  <c:v>21.96</c:v>
                </c:pt>
                <c:pt idx="133">
                  <c:v>21.95</c:v>
                </c:pt>
                <c:pt idx="134">
                  <c:v>21.91</c:v>
                </c:pt>
                <c:pt idx="135">
                  <c:v>21.91</c:v>
                </c:pt>
                <c:pt idx="136">
                  <c:v>21.89</c:v>
                </c:pt>
                <c:pt idx="137">
                  <c:v>21.89</c:v>
                </c:pt>
                <c:pt idx="138">
                  <c:v>21.85</c:v>
                </c:pt>
                <c:pt idx="139">
                  <c:v>21.84</c:v>
                </c:pt>
                <c:pt idx="140">
                  <c:v>21.83</c:v>
                </c:pt>
                <c:pt idx="141">
                  <c:v>21.82</c:v>
                </c:pt>
                <c:pt idx="142">
                  <c:v>21.79</c:v>
                </c:pt>
                <c:pt idx="143">
                  <c:v>21.77</c:v>
                </c:pt>
              </c:numCache>
            </c:numRef>
          </c:val>
        </c:ser>
        <c:marker val="1"/>
        <c:axId val="748970360"/>
        <c:axId val="748922616"/>
      </c:lineChart>
      <c:lineChart>
        <c:grouping val="standard"/>
        <c:ser>
          <c:idx val="2"/>
          <c:order val="2"/>
          <c:tx>
            <c:v>AltBMP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Data!$L$2:$L$145</c:f>
              <c:numCache>
                <c:formatCode>General</c:formatCode>
                <c:ptCount val="144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1.0</c:v>
                </c:pt>
                <c:pt idx="12">
                  <c:v>1.0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-1.0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1.0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-1.0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-1.0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-1.0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38.0</c:v>
                </c:pt>
                <c:pt idx="87">
                  <c:v>49.0</c:v>
                </c:pt>
                <c:pt idx="88">
                  <c:v>83.0</c:v>
                </c:pt>
                <c:pt idx="89">
                  <c:v>126.0</c:v>
                </c:pt>
                <c:pt idx="90">
                  <c:v>170.0</c:v>
                </c:pt>
                <c:pt idx="91">
                  <c:v>183.0</c:v>
                </c:pt>
                <c:pt idx="92">
                  <c:v>217.0</c:v>
                </c:pt>
                <c:pt idx="93">
                  <c:v>244.0</c:v>
                </c:pt>
                <c:pt idx="94">
                  <c:v>261.0</c:v>
                </c:pt>
                <c:pt idx="95">
                  <c:v>255.0</c:v>
                </c:pt>
                <c:pt idx="96">
                  <c:v>254.0</c:v>
                </c:pt>
                <c:pt idx="97">
                  <c:v>243.0</c:v>
                </c:pt>
                <c:pt idx="98">
                  <c:v>239.0</c:v>
                </c:pt>
                <c:pt idx="99">
                  <c:v>233.0</c:v>
                </c:pt>
                <c:pt idx="100">
                  <c:v>222.0</c:v>
                </c:pt>
                <c:pt idx="101">
                  <c:v>217.0</c:v>
                </c:pt>
                <c:pt idx="102">
                  <c:v>215.0</c:v>
                </c:pt>
                <c:pt idx="103">
                  <c:v>210.0</c:v>
                </c:pt>
                <c:pt idx="104">
                  <c:v>204.0</c:v>
                </c:pt>
                <c:pt idx="105">
                  <c:v>186.0</c:v>
                </c:pt>
                <c:pt idx="106">
                  <c:v>184.0</c:v>
                </c:pt>
                <c:pt idx="107">
                  <c:v>176.0</c:v>
                </c:pt>
                <c:pt idx="108">
                  <c:v>174.0</c:v>
                </c:pt>
                <c:pt idx="109">
                  <c:v>171.0</c:v>
                </c:pt>
                <c:pt idx="110">
                  <c:v>167.0</c:v>
                </c:pt>
                <c:pt idx="111">
                  <c:v>163.0</c:v>
                </c:pt>
                <c:pt idx="112">
                  <c:v>163.0</c:v>
                </c:pt>
                <c:pt idx="113">
                  <c:v>158.0</c:v>
                </c:pt>
                <c:pt idx="114">
                  <c:v>155.0</c:v>
                </c:pt>
                <c:pt idx="115">
                  <c:v>153.0</c:v>
                </c:pt>
                <c:pt idx="116">
                  <c:v>136.0</c:v>
                </c:pt>
                <c:pt idx="117">
                  <c:v>133.0</c:v>
                </c:pt>
                <c:pt idx="118">
                  <c:v>130.0</c:v>
                </c:pt>
                <c:pt idx="119">
                  <c:v>126.0</c:v>
                </c:pt>
                <c:pt idx="120">
                  <c:v>122.0</c:v>
                </c:pt>
                <c:pt idx="121">
                  <c:v>119.0</c:v>
                </c:pt>
                <c:pt idx="122">
                  <c:v>113.0</c:v>
                </c:pt>
                <c:pt idx="123">
                  <c:v>109.0</c:v>
                </c:pt>
                <c:pt idx="124">
                  <c:v>103.0</c:v>
                </c:pt>
                <c:pt idx="125">
                  <c:v>102.0</c:v>
                </c:pt>
                <c:pt idx="126">
                  <c:v>98.0</c:v>
                </c:pt>
                <c:pt idx="127">
                  <c:v>87.0</c:v>
                </c:pt>
                <c:pt idx="128">
                  <c:v>73.0</c:v>
                </c:pt>
                <c:pt idx="129">
                  <c:v>68.0</c:v>
                </c:pt>
                <c:pt idx="130">
                  <c:v>63.0</c:v>
                </c:pt>
                <c:pt idx="131">
                  <c:v>61.0</c:v>
                </c:pt>
                <c:pt idx="132">
                  <c:v>52.0</c:v>
                </c:pt>
                <c:pt idx="133">
                  <c:v>49.0</c:v>
                </c:pt>
                <c:pt idx="134">
                  <c:v>45.0</c:v>
                </c:pt>
                <c:pt idx="135">
                  <c:v>39.0</c:v>
                </c:pt>
                <c:pt idx="136">
                  <c:v>34.0</c:v>
                </c:pt>
                <c:pt idx="137">
                  <c:v>32.0</c:v>
                </c:pt>
                <c:pt idx="138">
                  <c:v>27.0</c:v>
                </c:pt>
                <c:pt idx="139">
                  <c:v>23.0</c:v>
                </c:pt>
                <c:pt idx="140">
                  <c:v>21.0</c:v>
                </c:pt>
                <c:pt idx="141">
                  <c:v>16.0</c:v>
                </c:pt>
                <c:pt idx="142">
                  <c:v>12.0</c:v>
                </c:pt>
                <c:pt idx="143">
                  <c:v>5.0</c:v>
                </c:pt>
              </c:numCache>
            </c:numRef>
          </c:val>
        </c:ser>
        <c:marker val="1"/>
        <c:axId val="748932360"/>
        <c:axId val="748923448"/>
      </c:lineChart>
      <c:catAx>
        <c:axId val="74897036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elapsed</a:t>
                </a:r>
                <a:r>
                  <a:rPr lang="en-US" baseline="0"/>
                  <a:t> (secs)</a:t>
                </a:r>
                <a:endParaRPr lang="en-US"/>
              </a:p>
            </c:rich>
          </c:tx>
          <c:layout/>
          <c:spPr>
            <a:noFill/>
            <a:ln>
              <a:noFill/>
            </a:ln>
            <a:effectLst/>
          </c:spPr>
        </c:title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922616"/>
        <c:crosses val="autoZero"/>
        <c:auto val="1"/>
        <c:lblAlgn val="ctr"/>
        <c:lblOffset val="100"/>
      </c:catAx>
      <c:valAx>
        <c:axId val="748922616"/>
        <c:scaling>
          <c:orientation val="minMax"/>
          <c:min val="16.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degC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970360"/>
        <c:crosses val="autoZero"/>
        <c:crossBetween val="between"/>
      </c:valAx>
      <c:valAx>
        <c:axId val="748923448"/>
        <c:scaling>
          <c:orientation val="minMax"/>
        </c:scaling>
        <c:axPos val="r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932360"/>
        <c:crosses val="max"/>
        <c:crossBetween val="between"/>
      </c:valAx>
      <c:catAx>
        <c:axId val="748932360"/>
        <c:scaling>
          <c:orientation val="minMax"/>
        </c:scaling>
        <c:delete val="1"/>
        <c:axPos val="b"/>
        <c:tickLblPos val="nextTo"/>
        <c:crossAx val="74892344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542044169165"/>
          <c:y val="0.0153704279688532"/>
          <c:w val="0.251808754031269"/>
          <c:h val="0.22072170292642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Altitude (GPS</a:t>
            </a:r>
            <a:r>
              <a:rPr lang="en-US" baseline="0"/>
              <a:t> Vs MP4115 Vs BMP180)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v>MP4115</c:v>
          </c:tx>
          <c:spPr>
            <a:ln w="3175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FF00"/>
                </a:solidFill>
              </a:ln>
              <a:effectLst/>
            </c:spPr>
          </c:marker>
          <c:val>
            <c:numRef>
              <c:f>Data!$D$2:$D$153</c:f>
              <c:numCache>
                <c:formatCode>General</c:formatCode>
                <c:ptCount val="152"/>
                <c:pt idx="0">
                  <c:v>9.140000000000001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9.140000000000001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9.140000000000001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36.61</c:v>
                </c:pt>
                <c:pt idx="87">
                  <c:v>45.78</c:v>
                </c:pt>
                <c:pt idx="88">
                  <c:v>82.55</c:v>
                </c:pt>
                <c:pt idx="89">
                  <c:v>119.46</c:v>
                </c:pt>
                <c:pt idx="90">
                  <c:v>165.77</c:v>
                </c:pt>
                <c:pt idx="91">
                  <c:v>175.06</c:v>
                </c:pt>
                <c:pt idx="92">
                  <c:v>212.29</c:v>
                </c:pt>
                <c:pt idx="93">
                  <c:v>240.3</c:v>
                </c:pt>
                <c:pt idx="94">
                  <c:v>268.39</c:v>
                </c:pt>
                <c:pt idx="95">
                  <c:v>268.39</c:v>
                </c:pt>
                <c:pt idx="96">
                  <c:v>268.39</c:v>
                </c:pt>
                <c:pt idx="97">
                  <c:v>249.66</c:v>
                </c:pt>
                <c:pt idx="98">
                  <c:v>249.66</c:v>
                </c:pt>
                <c:pt idx="99">
                  <c:v>240.3</c:v>
                </c:pt>
                <c:pt idx="100">
                  <c:v>230.95</c:v>
                </c:pt>
                <c:pt idx="101">
                  <c:v>230.95</c:v>
                </c:pt>
                <c:pt idx="102">
                  <c:v>221.62</c:v>
                </c:pt>
                <c:pt idx="103">
                  <c:v>221.62</c:v>
                </c:pt>
                <c:pt idx="104">
                  <c:v>212.29</c:v>
                </c:pt>
                <c:pt idx="105">
                  <c:v>202.97</c:v>
                </c:pt>
                <c:pt idx="106">
                  <c:v>193.66</c:v>
                </c:pt>
                <c:pt idx="107">
                  <c:v>184.35</c:v>
                </c:pt>
                <c:pt idx="108">
                  <c:v>184.35</c:v>
                </c:pt>
                <c:pt idx="109">
                  <c:v>184.35</c:v>
                </c:pt>
                <c:pt idx="110">
                  <c:v>175.06</c:v>
                </c:pt>
                <c:pt idx="111">
                  <c:v>184.35</c:v>
                </c:pt>
                <c:pt idx="112">
                  <c:v>175.06</c:v>
                </c:pt>
                <c:pt idx="113">
                  <c:v>165.77</c:v>
                </c:pt>
                <c:pt idx="114">
                  <c:v>165.77</c:v>
                </c:pt>
                <c:pt idx="115">
                  <c:v>165.77</c:v>
                </c:pt>
                <c:pt idx="116">
                  <c:v>147.22</c:v>
                </c:pt>
                <c:pt idx="117">
                  <c:v>147.22</c:v>
                </c:pt>
                <c:pt idx="118">
                  <c:v>137.96</c:v>
                </c:pt>
                <c:pt idx="119">
                  <c:v>137.96</c:v>
                </c:pt>
                <c:pt idx="120">
                  <c:v>128.7</c:v>
                </c:pt>
                <c:pt idx="121">
                  <c:v>128.7</c:v>
                </c:pt>
                <c:pt idx="122">
                  <c:v>128.7</c:v>
                </c:pt>
                <c:pt idx="123">
                  <c:v>119.46</c:v>
                </c:pt>
                <c:pt idx="124">
                  <c:v>110.22</c:v>
                </c:pt>
                <c:pt idx="125">
                  <c:v>110.22</c:v>
                </c:pt>
                <c:pt idx="126">
                  <c:v>110.22</c:v>
                </c:pt>
                <c:pt idx="127">
                  <c:v>100.99</c:v>
                </c:pt>
                <c:pt idx="128">
                  <c:v>82.55</c:v>
                </c:pt>
                <c:pt idx="129">
                  <c:v>82.55</c:v>
                </c:pt>
                <c:pt idx="130">
                  <c:v>73.35</c:v>
                </c:pt>
                <c:pt idx="131">
                  <c:v>73.35</c:v>
                </c:pt>
                <c:pt idx="132">
                  <c:v>64.15</c:v>
                </c:pt>
                <c:pt idx="133">
                  <c:v>54.96</c:v>
                </c:pt>
                <c:pt idx="134">
                  <c:v>54.96</c:v>
                </c:pt>
                <c:pt idx="135">
                  <c:v>45.78</c:v>
                </c:pt>
                <c:pt idx="136">
                  <c:v>45.78</c:v>
                </c:pt>
                <c:pt idx="137">
                  <c:v>45.78</c:v>
                </c:pt>
                <c:pt idx="138">
                  <c:v>45.78</c:v>
                </c:pt>
                <c:pt idx="139">
                  <c:v>27.45</c:v>
                </c:pt>
                <c:pt idx="140">
                  <c:v>36.61</c:v>
                </c:pt>
                <c:pt idx="141">
                  <c:v>27.45</c:v>
                </c:pt>
                <c:pt idx="142">
                  <c:v>27.45</c:v>
                </c:pt>
                <c:pt idx="143">
                  <c:v>18.29</c:v>
                </c:pt>
              </c:numCache>
            </c:numRef>
          </c:val>
        </c:ser>
        <c:ser>
          <c:idx val="1"/>
          <c:order val="1"/>
          <c:tx>
            <c:v>BMP180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Pt>
            <c:idx val="90"/>
            <c:marker>
              <c:spPr>
                <a:solidFill>
                  <a:srgbClr val="FF0000"/>
                </a:solidFill>
                <a:ln w="9525">
                  <a:solidFill>
                    <a:srgbClr val="FF0000">
                      <a:alpha val="95000"/>
                    </a:srgbClr>
                  </a:solidFill>
                </a:ln>
                <a:effectLst/>
              </c:spPr>
            </c:marker>
          </c:dPt>
          <c:val>
            <c:numRef>
              <c:f>Data!$L$2:$L$153</c:f>
              <c:numCache>
                <c:formatCode>General</c:formatCode>
                <c:ptCount val="152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1.0</c:v>
                </c:pt>
                <c:pt idx="12">
                  <c:v>1.0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-1.0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1.0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-1.0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-1.0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-1.0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38.0</c:v>
                </c:pt>
                <c:pt idx="87">
                  <c:v>49.0</c:v>
                </c:pt>
                <c:pt idx="88">
                  <c:v>83.0</c:v>
                </c:pt>
                <c:pt idx="89">
                  <c:v>126.0</c:v>
                </c:pt>
                <c:pt idx="90">
                  <c:v>170.0</c:v>
                </c:pt>
                <c:pt idx="91">
                  <c:v>183.0</c:v>
                </c:pt>
                <c:pt idx="92">
                  <c:v>217.0</c:v>
                </c:pt>
                <c:pt idx="93">
                  <c:v>244.0</c:v>
                </c:pt>
                <c:pt idx="94">
                  <c:v>261.0</c:v>
                </c:pt>
                <c:pt idx="95">
                  <c:v>255.0</c:v>
                </c:pt>
                <c:pt idx="96">
                  <c:v>254.0</c:v>
                </c:pt>
                <c:pt idx="97">
                  <c:v>243.0</c:v>
                </c:pt>
                <c:pt idx="98">
                  <c:v>239.0</c:v>
                </c:pt>
                <c:pt idx="99">
                  <c:v>233.0</c:v>
                </c:pt>
                <c:pt idx="100">
                  <c:v>222.0</c:v>
                </c:pt>
                <c:pt idx="101">
                  <c:v>217.0</c:v>
                </c:pt>
                <c:pt idx="102">
                  <c:v>215.0</c:v>
                </c:pt>
                <c:pt idx="103">
                  <c:v>210.0</c:v>
                </c:pt>
                <c:pt idx="104">
                  <c:v>204.0</c:v>
                </c:pt>
                <c:pt idx="105">
                  <c:v>186.0</c:v>
                </c:pt>
                <c:pt idx="106">
                  <c:v>184.0</c:v>
                </c:pt>
                <c:pt idx="107">
                  <c:v>176.0</c:v>
                </c:pt>
                <c:pt idx="108">
                  <c:v>174.0</c:v>
                </c:pt>
                <c:pt idx="109">
                  <c:v>171.0</c:v>
                </c:pt>
                <c:pt idx="110">
                  <c:v>167.0</c:v>
                </c:pt>
                <c:pt idx="111">
                  <c:v>163.0</c:v>
                </c:pt>
                <c:pt idx="112">
                  <c:v>163.0</c:v>
                </c:pt>
                <c:pt idx="113">
                  <c:v>158.0</c:v>
                </c:pt>
                <c:pt idx="114">
                  <c:v>155.0</c:v>
                </c:pt>
                <c:pt idx="115">
                  <c:v>153.0</c:v>
                </c:pt>
                <c:pt idx="116">
                  <c:v>136.0</c:v>
                </c:pt>
                <c:pt idx="117">
                  <c:v>133.0</c:v>
                </c:pt>
                <c:pt idx="118">
                  <c:v>130.0</c:v>
                </c:pt>
                <c:pt idx="119">
                  <c:v>126.0</c:v>
                </c:pt>
                <c:pt idx="120">
                  <c:v>122.0</c:v>
                </c:pt>
                <c:pt idx="121">
                  <c:v>119.0</c:v>
                </c:pt>
                <c:pt idx="122">
                  <c:v>113.0</c:v>
                </c:pt>
                <c:pt idx="123">
                  <c:v>109.0</c:v>
                </c:pt>
                <c:pt idx="124">
                  <c:v>103.0</c:v>
                </c:pt>
                <c:pt idx="125">
                  <c:v>102.0</c:v>
                </c:pt>
                <c:pt idx="126">
                  <c:v>98.0</c:v>
                </c:pt>
                <c:pt idx="127">
                  <c:v>87.0</c:v>
                </c:pt>
                <c:pt idx="128">
                  <c:v>73.0</c:v>
                </c:pt>
                <c:pt idx="129">
                  <c:v>68.0</c:v>
                </c:pt>
                <c:pt idx="130">
                  <c:v>63.0</c:v>
                </c:pt>
                <c:pt idx="131">
                  <c:v>61.0</c:v>
                </c:pt>
                <c:pt idx="132">
                  <c:v>52.0</c:v>
                </c:pt>
                <c:pt idx="133">
                  <c:v>49.0</c:v>
                </c:pt>
                <c:pt idx="134">
                  <c:v>45.0</c:v>
                </c:pt>
                <c:pt idx="135">
                  <c:v>39.0</c:v>
                </c:pt>
                <c:pt idx="136">
                  <c:v>34.0</c:v>
                </c:pt>
                <c:pt idx="137">
                  <c:v>32.0</c:v>
                </c:pt>
                <c:pt idx="138">
                  <c:v>27.0</c:v>
                </c:pt>
                <c:pt idx="139">
                  <c:v>23.0</c:v>
                </c:pt>
                <c:pt idx="140">
                  <c:v>21.0</c:v>
                </c:pt>
                <c:pt idx="141">
                  <c:v>16.0</c:v>
                </c:pt>
                <c:pt idx="142">
                  <c:v>12.0</c:v>
                </c:pt>
                <c:pt idx="143">
                  <c:v>5.0</c:v>
                </c:pt>
              </c:numCache>
            </c:numRef>
          </c:val>
        </c:ser>
        <c:ser>
          <c:idx val="2"/>
          <c:order val="2"/>
          <c:tx>
            <c:v>GPS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Data!$R$2:$R$153</c:f>
              <c:numCache>
                <c:formatCode>General</c:formatCode>
                <c:ptCount val="152"/>
                <c:pt idx="0">
                  <c:v>-0.399999999999998</c:v>
                </c:pt>
                <c:pt idx="1">
                  <c:v>-0.399999999999998</c:v>
                </c:pt>
                <c:pt idx="2">
                  <c:v>-0.299999999999997</c:v>
                </c:pt>
                <c:pt idx="3">
                  <c:v>-0.299999999999997</c:v>
                </c:pt>
                <c:pt idx="4">
                  <c:v>-0.299999999999997</c:v>
                </c:pt>
                <c:pt idx="5">
                  <c:v>-0.100000000000001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-0.100000000000001</c:v>
                </c:pt>
                <c:pt idx="62">
                  <c:v>-0.100000000000001</c:v>
                </c:pt>
                <c:pt idx="63">
                  <c:v>-0.100000000000001</c:v>
                </c:pt>
                <c:pt idx="64">
                  <c:v>-0.100000000000001</c:v>
                </c:pt>
                <c:pt idx="65">
                  <c:v>-0.100000000000001</c:v>
                </c:pt>
                <c:pt idx="66">
                  <c:v>-0.100000000000001</c:v>
                </c:pt>
                <c:pt idx="67">
                  <c:v>-0.100000000000001</c:v>
                </c:pt>
                <c:pt idx="68">
                  <c:v>-0.100000000000001</c:v>
                </c:pt>
                <c:pt idx="69">
                  <c:v>-0.100000000000001</c:v>
                </c:pt>
                <c:pt idx="70">
                  <c:v>-0.100000000000001</c:v>
                </c:pt>
                <c:pt idx="71">
                  <c:v>-0.100000000000001</c:v>
                </c:pt>
                <c:pt idx="72">
                  <c:v>-0.100000000000001</c:v>
                </c:pt>
                <c:pt idx="73">
                  <c:v>-0.100000000000001</c:v>
                </c:pt>
                <c:pt idx="74">
                  <c:v>-0.200000000000002</c:v>
                </c:pt>
                <c:pt idx="75">
                  <c:v>-0.200000000000002</c:v>
                </c:pt>
                <c:pt idx="76">
                  <c:v>-0.200000000000002</c:v>
                </c:pt>
                <c:pt idx="77">
                  <c:v>-0.200000000000002</c:v>
                </c:pt>
                <c:pt idx="78">
                  <c:v>-0.200000000000002</c:v>
                </c:pt>
                <c:pt idx="79">
                  <c:v>-0.200000000000002</c:v>
                </c:pt>
                <c:pt idx="80">
                  <c:v>-0.200000000000002</c:v>
                </c:pt>
                <c:pt idx="81">
                  <c:v>-0.200000000000002</c:v>
                </c:pt>
                <c:pt idx="82">
                  <c:v>-0.200000000000002</c:v>
                </c:pt>
                <c:pt idx="83">
                  <c:v>-0.200000000000002</c:v>
                </c:pt>
                <c:pt idx="84">
                  <c:v>-0.200000000000002</c:v>
                </c:pt>
                <c:pt idx="85">
                  <c:v>-0.200000000000002</c:v>
                </c:pt>
                <c:pt idx="86">
                  <c:v>-0.399999999999998</c:v>
                </c:pt>
                <c:pt idx="87">
                  <c:v>-0.700000000000002</c:v>
                </c:pt>
                <c:pt idx="88">
                  <c:v>-1.0</c:v>
                </c:pt>
                <c:pt idx="89">
                  <c:v>-1.29999999999999</c:v>
                </c:pt>
                <c:pt idx="90">
                  <c:v>-1.5</c:v>
                </c:pt>
                <c:pt idx="91">
                  <c:v>-1.6</c:v>
                </c:pt>
                <c:pt idx="92">
                  <c:v>-1.79999999999999</c:v>
                </c:pt>
                <c:pt idx="93">
                  <c:v>-0.200000000000002</c:v>
                </c:pt>
                <c:pt idx="94">
                  <c:v>234.6</c:v>
                </c:pt>
                <c:pt idx="95">
                  <c:v>242.2</c:v>
                </c:pt>
                <c:pt idx="96">
                  <c:v>243.3</c:v>
                </c:pt>
                <c:pt idx="97">
                  <c:v>241.899999999999</c:v>
                </c:pt>
                <c:pt idx="98">
                  <c:v>240.0</c:v>
                </c:pt>
                <c:pt idx="99">
                  <c:v>237.0</c:v>
                </c:pt>
                <c:pt idx="100">
                  <c:v>230.6</c:v>
                </c:pt>
                <c:pt idx="101">
                  <c:v>227.5</c:v>
                </c:pt>
                <c:pt idx="102">
                  <c:v>226.3</c:v>
                </c:pt>
                <c:pt idx="103">
                  <c:v>222.5</c:v>
                </c:pt>
                <c:pt idx="104">
                  <c:v>218.3</c:v>
                </c:pt>
                <c:pt idx="105">
                  <c:v>205.7</c:v>
                </c:pt>
                <c:pt idx="106">
                  <c:v>204.1</c:v>
                </c:pt>
                <c:pt idx="107">
                  <c:v>200.4</c:v>
                </c:pt>
                <c:pt idx="108">
                  <c:v>201.5</c:v>
                </c:pt>
                <c:pt idx="109">
                  <c:v>199.1</c:v>
                </c:pt>
                <c:pt idx="110">
                  <c:v>196.1</c:v>
                </c:pt>
                <c:pt idx="111">
                  <c:v>193.4</c:v>
                </c:pt>
                <c:pt idx="112">
                  <c:v>192.2</c:v>
                </c:pt>
                <c:pt idx="113">
                  <c:v>189.3</c:v>
                </c:pt>
                <c:pt idx="114">
                  <c:v>185.6</c:v>
                </c:pt>
                <c:pt idx="115">
                  <c:v>184.9</c:v>
                </c:pt>
                <c:pt idx="116">
                  <c:v>172.5</c:v>
                </c:pt>
                <c:pt idx="117">
                  <c:v>169.3</c:v>
                </c:pt>
                <c:pt idx="118">
                  <c:v>169.1</c:v>
                </c:pt>
                <c:pt idx="119">
                  <c:v>168.4</c:v>
                </c:pt>
                <c:pt idx="120">
                  <c:v>166.4</c:v>
                </c:pt>
                <c:pt idx="121">
                  <c:v>166.3</c:v>
                </c:pt>
                <c:pt idx="122">
                  <c:v>164.0</c:v>
                </c:pt>
                <c:pt idx="123">
                  <c:v>161.3</c:v>
                </c:pt>
                <c:pt idx="124">
                  <c:v>157.5</c:v>
                </c:pt>
                <c:pt idx="125">
                  <c:v>156.1</c:v>
                </c:pt>
                <c:pt idx="126">
                  <c:v>151.8</c:v>
                </c:pt>
                <c:pt idx="127">
                  <c:v>141.6</c:v>
                </c:pt>
                <c:pt idx="128">
                  <c:v>131.2</c:v>
                </c:pt>
                <c:pt idx="129">
                  <c:v>127.6</c:v>
                </c:pt>
                <c:pt idx="130">
                  <c:v>126.9</c:v>
                </c:pt>
                <c:pt idx="131">
                  <c:v>126.699999999999</c:v>
                </c:pt>
                <c:pt idx="132">
                  <c:v>120.6</c:v>
                </c:pt>
                <c:pt idx="133">
                  <c:v>119.5</c:v>
                </c:pt>
                <c:pt idx="134">
                  <c:v>115.3</c:v>
                </c:pt>
                <c:pt idx="135">
                  <c:v>112.199999999999</c:v>
                </c:pt>
                <c:pt idx="136">
                  <c:v>109.5</c:v>
                </c:pt>
                <c:pt idx="137">
                  <c:v>108.1</c:v>
                </c:pt>
                <c:pt idx="138">
                  <c:v>105.199999999999</c:v>
                </c:pt>
                <c:pt idx="139">
                  <c:v>102.3</c:v>
                </c:pt>
                <c:pt idx="140">
                  <c:v>101.9</c:v>
                </c:pt>
                <c:pt idx="141">
                  <c:v>100.3</c:v>
                </c:pt>
                <c:pt idx="142">
                  <c:v>98.5</c:v>
                </c:pt>
                <c:pt idx="143">
                  <c:v>95.8</c:v>
                </c:pt>
              </c:numCache>
            </c:numRef>
          </c:val>
        </c:ser>
        <c:marker val="1"/>
        <c:axId val="751593944"/>
        <c:axId val="775496264"/>
      </c:lineChart>
      <c:catAx>
        <c:axId val="75159394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(secs)</a:t>
                </a:r>
                <a:endParaRPr lang="en-US"/>
              </a:p>
            </c:rich>
          </c:tx>
          <c:layout/>
          <c:spPr>
            <a:noFill/>
            <a:ln>
              <a:noFill/>
            </a:ln>
            <a:effectLst/>
          </c:spPr>
        </c:title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496264"/>
        <c:crosses val="autoZero"/>
        <c:auto val="1"/>
        <c:lblAlgn val="ctr"/>
        <c:lblOffset val="100"/>
      </c:catAx>
      <c:valAx>
        <c:axId val="7754962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Altitudes (m)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593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Resultant g Force and Altitude(BMP)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331262853817"/>
          <c:y val="0.151640619107416"/>
          <c:w val="0.554993602678278"/>
          <c:h val="0.661134988895619"/>
        </c:manualLayout>
      </c:layout>
      <c:lineChart>
        <c:grouping val="standard"/>
        <c:ser>
          <c:idx val="0"/>
          <c:order val="0"/>
          <c:tx>
            <c:v>Resultant Force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Data!$I$2:$I$153</c:f>
              <c:numCache>
                <c:formatCode>General</c:formatCode>
                <c:ptCount val="152"/>
                <c:pt idx="0">
                  <c:v>1.1</c:v>
                </c:pt>
                <c:pt idx="1">
                  <c:v>1.1</c:v>
                </c:pt>
                <c:pt idx="2">
                  <c:v>1.1</c:v>
                </c:pt>
                <c:pt idx="3">
                  <c:v>1.1</c:v>
                </c:pt>
                <c:pt idx="4">
                  <c:v>1.1</c:v>
                </c:pt>
                <c:pt idx="5">
                  <c:v>1.1</c:v>
                </c:pt>
                <c:pt idx="6">
                  <c:v>1.1</c:v>
                </c:pt>
                <c:pt idx="7">
                  <c:v>1.1</c:v>
                </c:pt>
                <c:pt idx="8">
                  <c:v>1.1</c:v>
                </c:pt>
                <c:pt idx="9">
                  <c:v>1.1</c:v>
                </c:pt>
                <c:pt idx="10">
                  <c:v>1.1</c:v>
                </c:pt>
                <c:pt idx="11">
                  <c:v>1.1</c:v>
                </c:pt>
                <c:pt idx="12">
                  <c:v>1.1</c:v>
                </c:pt>
                <c:pt idx="13">
                  <c:v>1.1</c:v>
                </c:pt>
                <c:pt idx="14">
                  <c:v>1.09</c:v>
                </c:pt>
                <c:pt idx="15">
                  <c:v>1.1</c:v>
                </c:pt>
                <c:pt idx="16">
                  <c:v>1.1</c:v>
                </c:pt>
                <c:pt idx="17">
                  <c:v>1.1</c:v>
                </c:pt>
                <c:pt idx="18">
                  <c:v>1.1</c:v>
                </c:pt>
                <c:pt idx="19">
                  <c:v>1.1</c:v>
                </c:pt>
                <c:pt idx="20">
                  <c:v>1.1</c:v>
                </c:pt>
                <c:pt idx="21">
                  <c:v>1.1</c:v>
                </c:pt>
                <c:pt idx="22">
                  <c:v>1.1</c:v>
                </c:pt>
                <c:pt idx="23">
                  <c:v>1.1</c:v>
                </c:pt>
                <c:pt idx="24">
                  <c:v>1.1</c:v>
                </c:pt>
                <c:pt idx="25">
                  <c:v>1.1</c:v>
                </c:pt>
                <c:pt idx="26">
                  <c:v>1.1</c:v>
                </c:pt>
                <c:pt idx="27">
                  <c:v>1.1</c:v>
                </c:pt>
                <c:pt idx="28">
                  <c:v>1.1</c:v>
                </c:pt>
                <c:pt idx="29">
                  <c:v>1.09</c:v>
                </c:pt>
                <c:pt idx="30">
                  <c:v>1.1</c:v>
                </c:pt>
                <c:pt idx="31">
                  <c:v>1.1</c:v>
                </c:pt>
                <c:pt idx="32">
                  <c:v>1.1</c:v>
                </c:pt>
                <c:pt idx="33">
                  <c:v>1.1</c:v>
                </c:pt>
                <c:pt idx="34">
                  <c:v>1.1</c:v>
                </c:pt>
                <c:pt idx="35">
                  <c:v>1.1</c:v>
                </c:pt>
                <c:pt idx="36">
                  <c:v>1.1</c:v>
                </c:pt>
                <c:pt idx="37">
                  <c:v>1.1</c:v>
                </c:pt>
                <c:pt idx="38">
                  <c:v>1.1</c:v>
                </c:pt>
                <c:pt idx="39">
                  <c:v>1.09</c:v>
                </c:pt>
                <c:pt idx="40">
                  <c:v>1.1</c:v>
                </c:pt>
                <c:pt idx="41">
                  <c:v>1.1</c:v>
                </c:pt>
                <c:pt idx="42">
                  <c:v>1.1</c:v>
                </c:pt>
                <c:pt idx="43">
                  <c:v>1.1</c:v>
                </c:pt>
                <c:pt idx="44">
                  <c:v>1.1</c:v>
                </c:pt>
                <c:pt idx="45">
                  <c:v>1.1</c:v>
                </c:pt>
                <c:pt idx="46">
                  <c:v>1.1</c:v>
                </c:pt>
                <c:pt idx="47">
                  <c:v>1.1</c:v>
                </c:pt>
                <c:pt idx="48">
                  <c:v>1.1</c:v>
                </c:pt>
                <c:pt idx="49">
                  <c:v>1.1</c:v>
                </c:pt>
                <c:pt idx="50">
                  <c:v>1.1</c:v>
                </c:pt>
                <c:pt idx="51">
                  <c:v>1.1</c:v>
                </c:pt>
                <c:pt idx="52">
                  <c:v>1.09</c:v>
                </c:pt>
                <c:pt idx="53">
                  <c:v>1.1</c:v>
                </c:pt>
                <c:pt idx="54">
                  <c:v>1.1</c:v>
                </c:pt>
                <c:pt idx="55">
                  <c:v>1.1</c:v>
                </c:pt>
                <c:pt idx="56">
                  <c:v>1.1</c:v>
                </c:pt>
                <c:pt idx="57">
                  <c:v>1.1</c:v>
                </c:pt>
                <c:pt idx="58">
                  <c:v>1.1</c:v>
                </c:pt>
                <c:pt idx="59">
                  <c:v>1.1</c:v>
                </c:pt>
                <c:pt idx="60">
                  <c:v>1.1</c:v>
                </c:pt>
                <c:pt idx="61">
                  <c:v>1.1</c:v>
                </c:pt>
                <c:pt idx="62">
                  <c:v>1.1</c:v>
                </c:pt>
                <c:pt idx="63">
                  <c:v>1.1</c:v>
                </c:pt>
                <c:pt idx="64">
                  <c:v>1.1</c:v>
                </c:pt>
                <c:pt idx="65">
                  <c:v>1.1</c:v>
                </c:pt>
                <c:pt idx="66">
                  <c:v>1.1</c:v>
                </c:pt>
                <c:pt idx="67">
                  <c:v>1.1</c:v>
                </c:pt>
                <c:pt idx="68">
                  <c:v>1.1</c:v>
                </c:pt>
                <c:pt idx="69">
                  <c:v>1.1</c:v>
                </c:pt>
                <c:pt idx="70">
                  <c:v>1.1</c:v>
                </c:pt>
                <c:pt idx="71">
                  <c:v>1.1</c:v>
                </c:pt>
                <c:pt idx="72">
                  <c:v>1.1</c:v>
                </c:pt>
                <c:pt idx="73">
                  <c:v>1.1</c:v>
                </c:pt>
                <c:pt idx="74">
                  <c:v>1.1</c:v>
                </c:pt>
                <c:pt idx="75">
                  <c:v>1.1</c:v>
                </c:pt>
                <c:pt idx="76">
                  <c:v>1.1</c:v>
                </c:pt>
                <c:pt idx="77">
                  <c:v>1.1</c:v>
                </c:pt>
                <c:pt idx="78">
                  <c:v>1.1</c:v>
                </c:pt>
                <c:pt idx="79">
                  <c:v>1.1</c:v>
                </c:pt>
                <c:pt idx="80">
                  <c:v>1.1</c:v>
                </c:pt>
                <c:pt idx="81">
                  <c:v>1.1</c:v>
                </c:pt>
                <c:pt idx="82">
                  <c:v>1.09</c:v>
                </c:pt>
                <c:pt idx="83">
                  <c:v>1.1</c:v>
                </c:pt>
                <c:pt idx="84">
                  <c:v>1.1</c:v>
                </c:pt>
                <c:pt idx="85">
                  <c:v>1.1</c:v>
                </c:pt>
                <c:pt idx="86">
                  <c:v>3.09</c:v>
                </c:pt>
                <c:pt idx="87">
                  <c:v>2.78</c:v>
                </c:pt>
                <c:pt idx="88">
                  <c:v>1.8</c:v>
                </c:pt>
                <c:pt idx="89">
                  <c:v>0.21</c:v>
                </c:pt>
                <c:pt idx="90">
                  <c:v>0.27</c:v>
                </c:pt>
                <c:pt idx="91">
                  <c:v>0.16</c:v>
                </c:pt>
                <c:pt idx="92">
                  <c:v>0.11</c:v>
                </c:pt>
                <c:pt idx="93">
                  <c:v>0.13</c:v>
                </c:pt>
                <c:pt idx="94">
                  <c:v>1.11</c:v>
                </c:pt>
                <c:pt idx="95">
                  <c:v>1.24</c:v>
                </c:pt>
                <c:pt idx="96">
                  <c:v>1.24</c:v>
                </c:pt>
                <c:pt idx="97">
                  <c:v>1.49</c:v>
                </c:pt>
                <c:pt idx="98">
                  <c:v>1.19</c:v>
                </c:pt>
                <c:pt idx="99">
                  <c:v>1.01</c:v>
                </c:pt>
                <c:pt idx="100">
                  <c:v>1.18</c:v>
                </c:pt>
                <c:pt idx="101">
                  <c:v>2.17</c:v>
                </c:pt>
                <c:pt idx="102">
                  <c:v>1.35</c:v>
                </c:pt>
                <c:pt idx="103">
                  <c:v>1.01</c:v>
                </c:pt>
                <c:pt idx="104">
                  <c:v>1.43</c:v>
                </c:pt>
                <c:pt idx="105">
                  <c:v>1.41</c:v>
                </c:pt>
                <c:pt idx="106">
                  <c:v>1.46</c:v>
                </c:pt>
                <c:pt idx="107">
                  <c:v>1.09</c:v>
                </c:pt>
                <c:pt idx="108">
                  <c:v>1.21</c:v>
                </c:pt>
                <c:pt idx="109">
                  <c:v>1.53</c:v>
                </c:pt>
                <c:pt idx="110">
                  <c:v>1.11</c:v>
                </c:pt>
                <c:pt idx="111">
                  <c:v>1.05</c:v>
                </c:pt>
                <c:pt idx="112">
                  <c:v>0.9</c:v>
                </c:pt>
                <c:pt idx="113">
                  <c:v>0.86</c:v>
                </c:pt>
                <c:pt idx="114">
                  <c:v>1.05</c:v>
                </c:pt>
                <c:pt idx="115">
                  <c:v>1.23</c:v>
                </c:pt>
                <c:pt idx="116">
                  <c:v>1.01</c:v>
                </c:pt>
                <c:pt idx="117">
                  <c:v>2.42</c:v>
                </c:pt>
                <c:pt idx="118">
                  <c:v>0.95</c:v>
                </c:pt>
                <c:pt idx="119">
                  <c:v>1.12</c:v>
                </c:pt>
                <c:pt idx="120">
                  <c:v>2.11</c:v>
                </c:pt>
                <c:pt idx="121">
                  <c:v>0.78</c:v>
                </c:pt>
                <c:pt idx="122">
                  <c:v>0.89</c:v>
                </c:pt>
                <c:pt idx="123">
                  <c:v>1.07</c:v>
                </c:pt>
                <c:pt idx="124">
                  <c:v>1.28</c:v>
                </c:pt>
                <c:pt idx="125">
                  <c:v>1.39</c:v>
                </c:pt>
                <c:pt idx="126">
                  <c:v>2.06</c:v>
                </c:pt>
                <c:pt idx="127">
                  <c:v>0.86</c:v>
                </c:pt>
                <c:pt idx="128">
                  <c:v>1.19</c:v>
                </c:pt>
                <c:pt idx="129">
                  <c:v>0.93</c:v>
                </c:pt>
                <c:pt idx="130">
                  <c:v>1.31</c:v>
                </c:pt>
                <c:pt idx="131">
                  <c:v>1.26</c:v>
                </c:pt>
                <c:pt idx="132">
                  <c:v>1.39</c:v>
                </c:pt>
                <c:pt idx="133">
                  <c:v>1.46</c:v>
                </c:pt>
                <c:pt idx="134">
                  <c:v>1.54</c:v>
                </c:pt>
                <c:pt idx="135">
                  <c:v>1.17</c:v>
                </c:pt>
                <c:pt idx="136">
                  <c:v>1.16</c:v>
                </c:pt>
                <c:pt idx="137">
                  <c:v>1.38</c:v>
                </c:pt>
                <c:pt idx="138">
                  <c:v>1.43</c:v>
                </c:pt>
                <c:pt idx="139">
                  <c:v>1.48</c:v>
                </c:pt>
                <c:pt idx="140">
                  <c:v>1.0</c:v>
                </c:pt>
                <c:pt idx="141">
                  <c:v>1.34</c:v>
                </c:pt>
                <c:pt idx="142">
                  <c:v>1.24</c:v>
                </c:pt>
                <c:pt idx="143">
                  <c:v>1.38</c:v>
                </c:pt>
              </c:numCache>
            </c:numRef>
          </c:val>
        </c:ser>
        <c:marker val="1"/>
        <c:axId val="757455736"/>
        <c:axId val="747731992"/>
      </c:lineChart>
      <c:lineChart>
        <c:grouping val="standard"/>
        <c:ser>
          <c:idx val="1"/>
          <c:order val="1"/>
          <c:tx>
            <c:v>AltitudeBMP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val>
            <c:numRef>
              <c:f>Data!$L$2:$L$153</c:f>
              <c:numCache>
                <c:formatCode>General</c:formatCode>
                <c:ptCount val="152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1.0</c:v>
                </c:pt>
                <c:pt idx="12">
                  <c:v>1.0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-1.0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1.0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-1.0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-1.0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-1.0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38.0</c:v>
                </c:pt>
                <c:pt idx="87">
                  <c:v>49.0</c:v>
                </c:pt>
                <c:pt idx="88">
                  <c:v>83.0</c:v>
                </c:pt>
                <c:pt idx="89">
                  <c:v>126.0</c:v>
                </c:pt>
                <c:pt idx="90">
                  <c:v>170.0</c:v>
                </c:pt>
                <c:pt idx="91">
                  <c:v>183.0</c:v>
                </c:pt>
                <c:pt idx="92">
                  <c:v>217.0</c:v>
                </c:pt>
                <c:pt idx="93">
                  <c:v>244.0</c:v>
                </c:pt>
                <c:pt idx="94">
                  <c:v>261.0</c:v>
                </c:pt>
                <c:pt idx="95">
                  <c:v>255.0</c:v>
                </c:pt>
                <c:pt idx="96">
                  <c:v>254.0</c:v>
                </c:pt>
                <c:pt idx="97">
                  <c:v>243.0</c:v>
                </c:pt>
                <c:pt idx="98">
                  <c:v>239.0</c:v>
                </c:pt>
                <c:pt idx="99">
                  <c:v>233.0</c:v>
                </c:pt>
                <c:pt idx="100">
                  <c:v>222.0</c:v>
                </c:pt>
                <c:pt idx="101">
                  <c:v>217.0</c:v>
                </c:pt>
                <c:pt idx="102">
                  <c:v>215.0</c:v>
                </c:pt>
                <c:pt idx="103">
                  <c:v>210.0</c:v>
                </c:pt>
                <c:pt idx="104">
                  <c:v>204.0</c:v>
                </c:pt>
                <c:pt idx="105">
                  <c:v>186.0</c:v>
                </c:pt>
                <c:pt idx="106">
                  <c:v>184.0</c:v>
                </c:pt>
                <c:pt idx="107">
                  <c:v>176.0</c:v>
                </c:pt>
                <c:pt idx="108">
                  <c:v>174.0</c:v>
                </c:pt>
                <c:pt idx="109">
                  <c:v>171.0</c:v>
                </c:pt>
                <c:pt idx="110">
                  <c:v>167.0</c:v>
                </c:pt>
                <c:pt idx="111">
                  <c:v>163.0</c:v>
                </c:pt>
                <c:pt idx="112">
                  <c:v>163.0</c:v>
                </c:pt>
                <c:pt idx="113">
                  <c:v>158.0</c:v>
                </c:pt>
                <c:pt idx="114">
                  <c:v>155.0</c:v>
                </c:pt>
                <c:pt idx="115">
                  <c:v>153.0</c:v>
                </c:pt>
                <c:pt idx="116">
                  <c:v>136.0</c:v>
                </c:pt>
                <c:pt idx="117">
                  <c:v>133.0</c:v>
                </c:pt>
                <c:pt idx="118">
                  <c:v>130.0</c:v>
                </c:pt>
                <c:pt idx="119">
                  <c:v>126.0</c:v>
                </c:pt>
                <c:pt idx="120">
                  <c:v>122.0</c:v>
                </c:pt>
                <c:pt idx="121">
                  <c:v>119.0</c:v>
                </c:pt>
                <c:pt idx="122">
                  <c:v>113.0</c:v>
                </c:pt>
                <c:pt idx="123">
                  <c:v>109.0</c:v>
                </c:pt>
                <c:pt idx="124">
                  <c:v>103.0</c:v>
                </c:pt>
                <c:pt idx="125">
                  <c:v>102.0</c:v>
                </c:pt>
                <c:pt idx="126">
                  <c:v>98.0</c:v>
                </c:pt>
                <c:pt idx="127">
                  <c:v>87.0</c:v>
                </c:pt>
                <c:pt idx="128">
                  <c:v>73.0</c:v>
                </c:pt>
                <c:pt idx="129">
                  <c:v>68.0</c:v>
                </c:pt>
                <c:pt idx="130">
                  <c:v>63.0</c:v>
                </c:pt>
                <c:pt idx="131">
                  <c:v>61.0</c:v>
                </c:pt>
                <c:pt idx="132">
                  <c:v>52.0</c:v>
                </c:pt>
                <c:pt idx="133">
                  <c:v>49.0</c:v>
                </c:pt>
                <c:pt idx="134">
                  <c:v>45.0</c:v>
                </c:pt>
                <c:pt idx="135">
                  <c:v>39.0</c:v>
                </c:pt>
                <c:pt idx="136">
                  <c:v>34.0</c:v>
                </c:pt>
                <c:pt idx="137">
                  <c:v>32.0</c:v>
                </c:pt>
                <c:pt idx="138">
                  <c:v>27.0</c:v>
                </c:pt>
                <c:pt idx="139">
                  <c:v>23.0</c:v>
                </c:pt>
                <c:pt idx="140">
                  <c:v>21.0</c:v>
                </c:pt>
                <c:pt idx="141">
                  <c:v>16.0</c:v>
                </c:pt>
                <c:pt idx="142">
                  <c:v>12.0</c:v>
                </c:pt>
                <c:pt idx="143">
                  <c:v>5.0</c:v>
                </c:pt>
              </c:numCache>
            </c:numRef>
          </c:val>
        </c:ser>
        <c:marker val="1"/>
        <c:axId val="751333192"/>
        <c:axId val="775079704"/>
      </c:lineChart>
      <c:catAx>
        <c:axId val="757455736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Time(s)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731992"/>
        <c:crosses val="autoZero"/>
        <c:auto val="1"/>
        <c:lblAlgn val="ctr"/>
        <c:lblOffset val="100"/>
      </c:catAx>
      <c:valAx>
        <c:axId val="7477319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Resultant</a:t>
                </a:r>
                <a:r>
                  <a:rPr lang="en-US" baseline="0"/>
                  <a:t> g Force(m/s</a:t>
                </a:r>
                <a:r>
                  <a:rPr lang="en-US" baseline="30000"/>
                  <a:t>2</a:t>
                </a:r>
                <a:endParaRPr lang="en-US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455736"/>
        <c:crosses val="autoZero"/>
        <c:crossBetween val="between"/>
      </c:valAx>
      <c:valAx>
        <c:axId val="775079704"/>
        <c:scaling>
          <c:orientation val="minMax"/>
        </c:scaling>
        <c:axPos val="r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333192"/>
        <c:crosses val="max"/>
        <c:crossBetween val="between"/>
      </c:valAx>
      <c:catAx>
        <c:axId val="751333192"/>
        <c:scaling>
          <c:orientation val="minMax"/>
        </c:scaling>
        <c:delete val="1"/>
        <c:axPos val="b"/>
        <c:tickLblPos val="nextTo"/>
        <c:crossAx val="77507970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0"/>
          <c:y val="0.00641422314201088"/>
          <c:w val="0.242186715522018"/>
          <c:h val="0.21449504626187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Pressure,</a:t>
            </a:r>
            <a:r>
              <a:rPr lang="en-US" baseline="0"/>
              <a:t> Temp  </a:t>
            </a:r>
            <a:r>
              <a:rPr lang="en-US"/>
              <a:t> Vs Real Time for BMP180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8924122118682"/>
          <c:y val="0.133457857350019"/>
          <c:w val="0.599818194621997"/>
          <c:h val="0.764214748376354"/>
        </c:manualLayout>
      </c:layout>
      <c:scatterChart>
        <c:scatterStyle val="lineMarker"/>
        <c:ser>
          <c:idx val="0"/>
          <c:order val="0"/>
          <c:tx>
            <c:v>BMP Pressure</c:v>
          </c:tx>
          <c:spPr>
            <a:ln w="412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Data!$A$2:$A$153</c:f>
              <c:numCache>
                <c:formatCode>General</c:formatCode>
                <c:ptCount val="152"/>
                <c:pt idx="0">
                  <c:v>0.0</c:v>
                </c:pt>
                <c:pt idx="1">
                  <c:v>0.2</c:v>
                </c:pt>
                <c:pt idx="2">
                  <c:v>0.9</c:v>
                </c:pt>
                <c:pt idx="3">
                  <c:v>1.7</c:v>
                </c:pt>
                <c:pt idx="4">
                  <c:v>1.9</c:v>
                </c:pt>
                <c:pt idx="5">
                  <c:v>3.3</c:v>
                </c:pt>
                <c:pt idx="6">
                  <c:v>10.1</c:v>
                </c:pt>
                <c:pt idx="7">
                  <c:v>16.8</c:v>
                </c:pt>
                <c:pt idx="8">
                  <c:v>17.6</c:v>
                </c:pt>
                <c:pt idx="9">
                  <c:v>18.3</c:v>
                </c:pt>
                <c:pt idx="10">
                  <c:v>18.5</c:v>
                </c:pt>
                <c:pt idx="11">
                  <c:v>19.2</c:v>
                </c:pt>
                <c:pt idx="12">
                  <c:v>20.0</c:v>
                </c:pt>
                <c:pt idx="13">
                  <c:v>20.9</c:v>
                </c:pt>
                <c:pt idx="14">
                  <c:v>22.6</c:v>
                </c:pt>
                <c:pt idx="15">
                  <c:v>25.0</c:v>
                </c:pt>
                <c:pt idx="16">
                  <c:v>25.7</c:v>
                </c:pt>
                <c:pt idx="17">
                  <c:v>26.7</c:v>
                </c:pt>
                <c:pt idx="18">
                  <c:v>27.4</c:v>
                </c:pt>
                <c:pt idx="19">
                  <c:v>28.1</c:v>
                </c:pt>
                <c:pt idx="20">
                  <c:v>29.1</c:v>
                </c:pt>
                <c:pt idx="21">
                  <c:v>29.8</c:v>
                </c:pt>
                <c:pt idx="22">
                  <c:v>30.1</c:v>
                </c:pt>
                <c:pt idx="23">
                  <c:v>30.8</c:v>
                </c:pt>
                <c:pt idx="24">
                  <c:v>31.5</c:v>
                </c:pt>
                <c:pt idx="25">
                  <c:v>32.5</c:v>
                </c:pt>
                <c:pt idx="26">
                  <c:v>33.2</c:v>
                </c:pt>
                <c:pt idx="27">
                  <c:v>34.2</c:v>
                </c:pt>
                <c:pt idx="28">
                  <c:v>34.9</c:v>
                </c:pt>
                <c:pt idx="29">
                  <c:v>35.6</c:v>
                </c:pt>
                <c:pt idx="30">
                  <c:v>35.8</c:v>
                </c:pt>
                <c:pt idx="31">
                  <c:v>37.3</c:v>
                </c:pt>
                <c:pt idx="32">
                  <c:v>37.5</c:v>
                </c:pt>
                <c:pt idx="33">
                  <c:v>40.7</c:v>
                </c:pt>
                <c:pt idx="34">
                  <c:v>41.6</c:v>
                </c:pt>
                <c:pt idx="35">
                  <c:v>42.3</c:v>
                </c:pt>
                <c:pt idx="36">
                  <c:v>43.1</c:v>
                </c:pt>
                <c:pt idx="37">
                  <c:v>43.3</c:v>
                </c:pt>
                <c:pt idx="38">
                  <c:v>44.0</c:v>
                </c:pt>
                <c:pt idx="39">
                  <c:v>44.7</c:v>
                </c:pt>
                <c:pt idx="40">
                  <c:v>45.0</c:v>
                </c:pt>
                <c:pt idx="41">
                  <c:v>45.7</c:v>
                </c:pt>
                <c:pt idx="42">
                  <c:v>46.4</c:v>
                </c:pt>
                <c:pt idx="43">
                  <c:v>47.4</c:v>
                </c:pt>
                <c:pt idx="44">
                  <c:v>48.1</c:v>
                </c:pt>
                <c:pt idx="45">
                  <c:v>49.8</c:v>
                </c:pt>
                <c:pt idx="46">
                  <c:v>50.5</c:v>
                </c:pt>
                <c:pt idx="47">
                  <c:v>51.5</c:v>
                </c:pt>
                <c:pt idx="48">
                  <c:v>52.2</c:v>
                </c:pt>
                <c:pt idx="49">
                  <c:v>52.5</c:v>
                </c:pt>
                <c:pt idx="50">
                  <c:v>53.2</c:v>
                </c:pt>
                <c:pt idx="51">
                  <c:v>53.9</c:v>
                </c:pt>
                <c:pt idx="52">
                  <c:v>54.8</c:v>
                </c:pt>
                <c:pt idx="53">
                  <c:v>55.6</c:v>
                </c:pt>
                <c:pt idx="54">
                  <c:v>56.5</c:v>
                </c:pt>
                <c:pt idx="55">
                  <c:v>57.3</c:v>
                </c:pt>
                <c:pt idx="56">
                  <c:v>58.0</c:v>
                </c:pt>
                <c:pt idx="57">
                  <c:v>58.2</c:v>
                </c:pt>
                <c:pt idx="58">
                  <c:v>59.0</c:v>
                </c:pt>
                <c:pt idx="59">
                  <c:v>59.7</c:v>
                </c:pt>
                <c:pt idx="60">
                  <c:v>60.6</c:v>
                </c:pt>
                <c:pt idx="61">
                  <c:v>61.3</c:v>
                </c:pt>
                <c:pt idx="62">
                  <c:v>62.1</c:v>
                </c:pt>
                <c:pt idx="63">
                  <c:v>62.3</c:v>
                </c:pt>
                <c:pt idx="64">
                  <c:v>63.0</c:v>
                </c:pt>
                <c:pt idx="65">
                  <c:v>63.8</c:v>
                </c:pt>
                <c:pt idx="66">
                  <c:v>64.0</c:v>
                </c:pt>
                <c:pt idx="67">
                  <c:v>64.7</c:v>
                </c:pt>
                <c:pt idx="68">
                  <c:v>65.5</c:v>
                </c:pt>
                <c:pt idx="69">
                  <c:v>65.7</c:v>
                </c:pt>
                <c:pt idx="70">
                  <c:v>66.4</c:v>
                </c:pt>
                <c:pt idx="71">
                  <c:v>67.1</c:v>
                </c:pt>
                <c:pt idx="72">
                  <c:v>68.1</c:v>
                </c:pt>
                <c:pt idx="73">
                  <c:v>68.8</c:v>
                </c:pt>
                <c:pt idx="74">
                  <c:v>69.5</c:v>
                </c:pt>
                <c:pt idx="75">
                  <c:v>69.8</c:v>
                </c:pt>
                <c:pt idx="76">
                  <c:v>70.5</c:v>
                </c:pt>
                <c:pt idx="77">
                  <c:v>71.2</c:v>
                </c:pt>
                <c:pt idx="78">
                  <c:v>71.5</c:v>
                </c:pt>
                <c:pt idx="79">
                  <c:v>72.2</c:v>
                </c:pt>
                <c:pt idx="80">
                  <c:v>72.9</c:v>
                </c:pt>
                <c:pt idx="81">
                  <c:v>73.2</c:v>
                </c:pt>
                <c:pt idx="82">
                  <c:v>73.9</c:v>
                </c:pt>
                <c:pt idx="83">
                  <c:v>74.6</c:v>
                </c:pt>
                <c:pt idx="84">
                  <c:v>75.6</c:v>
                </c:pt>
                <c:pt idx="85">
                  <c:v>76.3</c:v>
                </c:pt>
                <c:pt idx="86">
                  <c:v>78.7</c:v>
                </c:pt>
                <c:pt idx="87">
                  <c:v>79.0</c:v>
                </c:pt>
                <c:pt idx="88">
                  <c:v>79.7</c:v>
                </c:pt>
                <c:pt idx="89">
                  <c:v>80.4</c:v>
                </c:pt>
                <c:pt idx="90">
                  <c:v>81.2</c:v>
                </c:pt>
                <c:pt idx="91">
                  <c:v>81.4</c:v>
                </c:pt>
                <c:pt idx="92">
                  <c:v>82.1</c:v>
                </c:pt>
                <c:pt idx="93">
                  <c:v>82.8</c:v>
                </c:pt>
                <c:pt idx="94">
                  <c:v>90.3</c:v>
                </c:pt>
                <c:pt idx="95">
                  <c:v>91.1</c:v>
                </c:pt>
                <c:pt idx="96">
                  <c:v>91.3</c:v>
                </c:pt>
                <c:pt idx="97">
                  <c:v>93.0</c:v>
                </c:pt>
                <c:pt idx="98">
                  <c:v>93.7</c:v>
                </c:pt>
                <c:pt idx="99">
                  <c:v>94.5</c:v>
                </c:pt>
                <c:pt idx="100">
                  <c:v>96.2</c:v>
                </c:pt>
                <c:pt idx="101">
                  <c:v>96.9</c:v>
                </c:pt>
                <c:pt idx="102">
                  <c:v>97.2</c:v>
                </c:pt>
                <c:pt idx="103">
                  <c:v>97.9</c:v>
                </c:pt>
                <c:pt idx="104">
                  <c:v>98.6</c:v>
                </c:pt>
                <c:pt idx="105">
                  <c:v>101.0</c:v>
                </c:pt>
                <c:pt idx="106">
                  <c:v>101.3</c:v>
                </c:pt>
                <c:pt idx="107">
                  <c:v>102.7</c:v>
                </c:pt>
                <c:pt idx="108">
                  <c:v>103.0</c:v>
                </c:pt>
                <c:pt idx="109">
                  <c:v>103.7</c:v>
                </c:pt>
                <c:pt idx="110">
                  <c:v>104.4</c:v>
                </c:pt>
                <c:pt idx="111">
                  <c:v>105.1</c:v>
                </c:pt>
                <c:pt idx="112">
                  <c:v>105.4</c:v>
                </c:pt>
                <c:pt idx="113">
                  <c:v>106.1</c:v>
                </c:pt>
                <c:pt idx="114">
                  <c:v>106.8</c:v>
                </c:pt>
                <c:pt idx="115">
                  <c:v>107.1</c:v>
                </c:pt>
                <c:pt idx="116">
                  <c:v>110.2</c:v>
                </c:pt>
                <c:pt idx="117">
                  <c:v>111.0</c:v>
                </c:pt>
                <c:pt idx="118">
                  <c:v>111.2</c:v>
                </c:pt>
                <c:pt idx="119">
                  <c:v>111.9</c:v>
                </c:pt>
                <c:pt idx="120">
                  <c:v>112.7</c:v>
                </c:pt>
                <c:pt idx="121">
                  <c:v>112.9</c:v>
                </c:pt>
                <c:pt idx="122">
                  <c:v>113.6</c:v>
                </c:pt>
                <c:pt idx="123">
                  <c:v>114.3</c:v>
                </c:pt>
                <c:pt idx="124">
                  <c:v>115.1</c:v>
                </c:pt>
                <c:pt idx="125">
                  <c:v>115.3</c:v>
                </c:pt>
                <c:pt idx="126">
                  <c:v>116.0</c:v>
                </c:pt>
                <c:pt idx="127">
                  <c:v>117.7</c:v>
                </c:pt>
                <c:pt idx="128">
                  <c:v>119.4</c:v>
                </c:pt>
                <c:pt idx="129">
                  <c:v>120.2</c:v>
                </c:pt>
                <c:pt idx="130">
                  <c:v>120.9</c:v>
                </c:pt>
                <c:pt idx="131">
                  <c:v>121.1</c:v>
                </c:pt>
                <c:pt idx="132">
                  <c:v>122.6</c:v>
                </c:pt>
                <c:pt idx="133">
                  <c:v>122.8</c:v>
                </c:pt>
                <c:pt idx="134">
                  <c:v>123.6</c:v>
                </c:pt>
                <c:pt idx="135">
                  <c:v>124.3</c:v>
                </c:pt>
                <c:pt idx="136">
                  <c:v>125.0</c:v>
                </c:pt>
                <c:pt idx="137">
                  <c:v>125.3</c:v>
                </c:pt>
                <c:pt idx="138">
                  <c:v>126.0</c:v>
                </c:pt>
                <c:pt idx="139">
                  <c:v>126.7</c:v>
                </c:pt>
                <c:pt idx="140">
                  <c:v>127.0</c:v>
                </c:pt>
                <c:pt idx="141">
                  <c:v>127.7</c:v>
                </c:pt>
                <c:pt idx="142">
                  <c:v>128.4</c:v>
                </c:pt>
                <c:pt idx="143">
                  <c:v>129.4</c:v>
                </c:pt>
              </c:numCache>
            </c:numRef>
          </c:xVal>
          <c:yVal>
            <c:numRef>
              <c:f>Data!$K$2:$K$153</c:f>
              <c:numCache>
                <c:formatCode>General</c:formatCode>
                <c:ptCount val="152"/>
                <c:pt idx="0">
                  <c:v>999.4</c:v>
                </c:pt>
                <c:pt idx="1">
                  <c:v>999.4</c:v>
                </c:pt>
                <c:pt idx="2">
                  <c:v>999.3</c:v>
                </c:pt>
                <c:pt idx="3">
                  <c:v>999.41</c:v>
                </c:pt>
                <c:pt idx="4">
                  <c:v>999.3599999999997</c:v>
                </c:pt>
                <c:pt idx="5">
                  <c:v>999.41</c:v>
                </c:pt>
                <c:pt idx="6">
                  <c:v>999.4</c:v>
                </c:pt>
                <c:pt idx="7">
                  <c:v>999.39</c:v>
                </c:pt>
                <c:pt idx="8">
                  <c:v>999.4399999999997</c:v>
                </c:pt>
                <c:pt idx="9">
                  <c:v>999.41</c:v>
                </c:pt>
                <c:pt idx="10">
                  <c:v>999.37</c:v>
                </c:pt>
                <c:pt idx="11">
                  <c:v>999.3299999999997</c:v>
                </c:pt>
                <c:pt idx="12">
                  <c:v>999.3199999999997</c:v>
                </c:pt>
                <c:pt idx="13">
                  <c:v>999.4499999999997</c:v>
                </c:pt>
                <c:pt idx="14">
                  <c:v>999.42</c:v>
                </c:pt>
                <c:pt idx="15">
                  <c:v>999.4399999999997</c:v>
                </c:pt>
                <c:pt idx="16">
                  <c:v>999.41</c:v>
                </c:pt>
                <c:pt idx="17">
                  <c:v>999.37</c:v>
                </c:pt>
                <c:pt idx="18">
                  <c:v>999.4299999999997</c:v>
                </c:pt>
                <c:pt idx="19">
                  <c:v>999.42</c:v>
                </c:pt>
                <c:pt idx="20">
                  <c:v>999.4399999999997</c:v>
                </c:pt>
                <c:pt idx="21">
                  <c:v>999.4299999999997</c:v>
                </c:pt>
                <c:pt idx="22">
                  <c:v>999.39</c:v>
                </c:pt>
                <c:pt idx="23">
                  <c:v>999.4499999999997</c:v>
                </c:pt>
                <c:pt idx="24">
                  <c:v>999.41</c:v>
                </c:pt>
                <c:pt idx="25">
                  <c:v>999.37</c:v>
                </c:pt>
                <c:pt idx="26">
                  <c:v>999.4499999999997</c:v>
                </c:pt>
                <c:pt idx="27">
                  <c:v>999.3499999999997</c:v>
                </c:pt>
                <c:pt idx="28">
                  <c:v>999.4</c:v>
                </c:pt>
                <c:pt idx="29">
                  <c:v>999.3599999999997</c:v>
                </c:pt>
                <c:pt idx="30">
                  <c:v>999.39</c:v>
                </c:pt>
                <c:pt idx="31">
                  <c:v>999.4499999999997</c:v>
                </c:pt>
                <c:pt idx="32">
                  <c:v>999.39</c:v>
                </c:pt>
                <c:pt idx="33">
                  <c:v>999.3599999999997</c:v>
                </c:pt>
                <c:pt idx="34">
                  <c:v>999.41</c:v>
                </c:pt>
                <c:pt idx="35">
                  <c:v>999.3599999999997</c:v>
                </c:pt>
                <c:pt idx="36">
                  <c:v>999.42</c:v>
                </c:pt>
                <c:pt idx="37">
                  <c:v>999.41</c:v>
                </c:pt>
                <c:pt idx="38">
                  <c:v>999.3599999999997</c:v>
                </c:pt>
                <c:pt idx="39">
                  <c:v>999.3399999999997</c:v>
                </c:pt>
                <c:pt idx="40">
                  <c:v>999.38</c:v>
                </c:pt>
                <c:pt idx="41">
                  <c:v>999.41</c:v>
                </c:pt>
                <c:pt idx="42">
                  <c:v>999.4599999999997</c:v>
                </c:pt>
                <c:pt idx="43">
                  <c:v>999.4</c:v>
                </c:pt>
                <c:pt idx="44">
                  <c:v>999.3599999999997</c:v>
                </c:pt>
                <c:pt idx="45">
                  <c:v>999.4399999999997</c:v>
                </c:pt>
                <c:pt idx="46">
                  <c:v>999.37</c:v>
                </c:pt>
                <c:pt idx="47">
                  <c:v>999.3499999999997</c:v>
                </c:pt>
                <c:pt idx="48">
                  <c:v>999.41</c:v>
                </c:pt>
                <c:pt idx="49">
                  <c:v>999.3</c:v>
                </c:pt>
                <c:pt idx="50">
                  <c:v>999.37</c:v>
                </c:pt>
                <c:pt idx="51">
                  <c:v>999.4399999999997</c:v>
                </c:pt>
                <c:pt idx="52">
                  <c:v>999.3399999999997</c:v>
                </c:pt>
                <c:pt idx="53">
                  <c:v>999.39</c:v>
                </c:pt>
                <c:pt idx="54">
                  <c:v>999.39</c:v>
                </c:pt>
                <c:pt idx="55">
                  <c:v>999.3499999999997</c:v>
                </c:pt>
                <c:pt idx="56">
                  <c:v>999.41</c:v>
                </c:pt>
                <c:pt idx="57">
                  <c:v>999.4499999999997</c:v>
                </c:pt>
                <c:pt idx="58">
                  <c:v>999.4399999999997</c:v>
                </c:pt>
                <c:pt idx="59">
                  <c:v>999.3499999999997</c:v>
                </c:pt>
                <c:pt idx="60">
                  <c:v>999.38</c:v>
                </c:pt>
                <c:pt idx="61">
                  <c:v>999.3499999999997</c:v>
                </c:pt>
                <c:pt idx="62">
                  <c:v>999.4299999999997</c:v>
                </c:pt>
                <c:pt idx="63">
                  <c:v>999.4599999999997</c:v>
                </c:pt>
                <c:pt idx="64">
                  <c:v>999.4299999999997</c:v>
                </c:pt>
                <c:pt idx="65">
                  <c:v>999.4499999999997</c:v>
                </c:pt>
                <c:pt idx="66">
                  <c:v>999.4499999999997</c:v>
                </c:pt>
                <c:pt idx="67">
                  <c:v>999.4299999999997</c:v>
                </c:pt>
                <c:pt idx="68">
                  <c:v>999.4599999999997</c:v>
                </c:pt>
                <c:pt idx="69">
                  <c:v>999.38</c:v>
                </c:pt>
                <c:pt idx="70">
                  <c:v>999.37</c:v>
                </c:pt>
                <c:pt idx="71">
                  <c:v>999.42</c:v>
                </c:pt>
                <c:pt idx="72">
                  <c:v>999.39</c:v>
                </c:pt>
                <c:pt idx="73">
                  <c:v>999.39</c:v>
                </c:pt>
                <c:pt idx="74">
                  <c:v>999.41</c:v>
                </c:pt>
                <c:pt idx="75">
                  <c:v>999.37</c:v>
                </c:pt>
                <c:pt idx="76">
                  <c:v>999.4399999999997</c:v>
                </c:pt>
                <c:pt idx="77">
                  <c:v>999.4399999999997</c:v>
                </c:pt>
                <c:pt idx="78">
                  <c:v>999.3499999999997</c:v>
                </c:pt>
                <c:pt idx="79">
                  <c:v>999.4499999999997</c:v>
                </c:pt>
                <c:pt idx="80">
                  <c:v>999.4599999999997</c:v>
                </c:pt>
                <c:pt idx="81">
                  <c:v>999.41</c:v>
                </c:pt>
                <c:pt idx="82">
                  <c:v>999.4299999999997</c:v>
                </c:pt>
                <c:pt idx="83">
                  <c:v>999.42</c:v>
                </c:pt>
                <c:pt idx="84">
                  <c:v>999.4299999999997</c:v>
                </c:pt>
                <c:pt idx="85">
                  <c:v>999.39</c:v>
                </c:pt>
                <c:pt idx="86">
                  <c:v>994.9</c:v>
                </c:pt>
                <c:pt idx="87">
                  <c:v>993.59</c:v>
                </c:pt>
                <c:pt idx="88">
                  <c:v>989.63</c:v>
                </c:pt>
                <c:pt idx="89">
                  <c:v>984.54</c:v>
                </c:pt>
                <c:pt idx="90">
                  <c:v>979.37</c:v>
                </c:pt>
                <c:pt idx="91">
                  <c:v>977.88</c:v>
                </c:pt>
                <c:pt idx="92">
                  <c:v>973.88</c:v>
                </c:pt>
                <c:pt idx="93">
                  <c:v>970.75</c:v>
                </c:pt>
                <c:pt idx="94">
                  <c:v>968.8</c:v>
                </c:pt>
                <c:pt idx="95">
                  <c:v>969.52</c:v>
                </c:pt>
                <c:pt idx="96">
                  <c:v>969.62</c:v>
                </c:pt>
                <c:pt idx="97">
                  <c:v>970.91</c:v>
                </c:pt>
                <c:pt idx="98">
                  <c:v>971.3399999999997</c:v>
                </c:pt>
                <c:pt idx="99">
                  <c:v>971.99</c:v>
                </c:pt>
                <c:pt idx="100">
                  <c:v>973.3599999999997</c:v>
                </c:pt>
                <c:pt idx="101">
                  <c:v>973.92</c:v>
                </c:pt>
                <c:pt idx="102">
                  <c:v>974.13</c:v>
                </c:pt>
                <c:pt idx="103">
                  <c:v>974.69</c:v>
                </c:pt>
                <c:pt idx="104">
                  <c:v>975.39</c:v>
                </c:pt>
                <c:pt idx="105">
                  <c:v>977.47</c:v>
                </c:pt>
                <c:pt idx="106">
                  <c:v>977.77</c:v>
                </c:pt>
                <c:pt idx="107">
                  <c:v>978.62</c:v>
                </c:pt>
                <c:pt idx="108">
                  <c:v>978.8599999999997</c:v>
                </c:pt>
                <c:pt idx="109">
                  <c:v>979.22</c:v>
                </c:pt>
                <c:pt idx="110">
                  <c:v>979.7</c:v>
                </c:pt>
                <c:pt idx="111">
                  <c:v>980.18</c:v>
                </c:pt>
                <c:pt idx="112">
                  <c:v>980.2</c:v>
                </c:pt>
                <c:pt idx="113">
                  <c:v>980.73</c:v>
                </c:pt>
                <c:pt idx="114">
                  <c:v>981.08</c:v>
                </c:pt>
                <c:pt idx="115">
                  <c:v>981.3</c:v>
                </c:pt>
                <c:pt idx="116">
                  <c:v>983.39</c:v>
                </c:pt>
                <c:pt idx="117">
                  <c:v>983.74</c:v>
                </c:pt>
                <c:pt idx="118">
                  <c:v>984.0599999999997</c:v>
                </c:pt>
                <c:pt idx="119">
                  <c:v>984.4599999999997</c:v>
                </c:pt>
                <c:pt idx="120">
                  <c:v>985.0</c:v>
                </c:pt>
                <c:pt idx="121">
                  <c:v>985.29</c:v>
                </c:pt>
                <c:pt idx="122">
                  <c:v>986.09</c:v>
                </c:pt>
                <c:pt idx="123">
                  <c:v>986.57</c:v>
                </c:pt>
                <c:pt idx="124">
                  <c:v>987.17</c:v>
                </c:pt>
                <c:pt idx="125">
                  <c:v>987.3599999999997</c:v>
                </c:pt>
                <c:pt idx="126">
                  <c:v>987.8499999999997</c:v>
                </c:pt>
                <c:pt idx="127">
                  <c:v>989.14</c:v>
                </c:pt>
                <c:pt idx="128">
                  <c:v>990.74</c:v>
                </c:pt>
                <c:pt idx="129">
                  <c:v>991.3</c:v>
                </c:pt>
                <c:pt idx="130">
                  <c:v>991.92</c:v>
                </c:pt>
                <c:pt idx="131">
                  <c:v>992.2</c:v>
                </c:pt>
                <c:pt idx="132">
                  <c:v>993.29</c:v>
                </c:pt>
                <c:pt idx="133">
                  <c:v>993.54</c:v>
                </c:pt>
                <c:pt idx="134">
                  <c:v>994.05</c:v>
                </c:pt>
                <c:pt idx="135">
                  <c:v>994.79</c:v>
                </c:pt>
                <c:pt idx="136">
                  <c:v>995.3499999999997</c:v>
                </c:pt>
                <c:pt idx="137">
                  <c:v>995.5599999999997</c:v>
                </c:pt>
                <c:pt idx="138">
                  <c:v>996.16</c:v>
                </c:pt>
                <c:pt idx="139">
                  <c:v>996.72</c:v>
                </c:pt>
                <c:pt idx="140">
                  <c:v>996.92</c:v>
                </c:pt>
                <c:pt idx="141">
                  <c:v>997.4399999999997</c:v>
                </c:pt>
                <c:pt idx="142">
                  <c:v>997.9599999999997</c:v>
                </c:pt>
                <c:pt idx="143">
                  <c:v>998.78</c:v>
                </c:pt>
              </c:numCache>
            </c:numRef>
          </c:yVal>
        </c:ser>
        <c:axId val="772929416"/>
        <c:axId val="773678680"/>
      </c:scatterChart>
      <c:scatterChart>
        <c:scatterStyle val="lineMarker"/>
        <c:ser>
          <c:idx val="1"/>
          <c:order val="1"/>
          <c:tx>
            <c:v>BMPTemp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Data!$A$2:$A$153</c:f>
              <c:numCache>
                <c:formatCode>General</c:formatCode>
                <c:ptCount val="152"/>
                <c:pt idx="0">
                  <c:v>0.0</c:v>
                </c:pt>
                <c:pt idx="1">
                  <c:v>0.2</c:v>
                </c:pt>
                <c:pt idx="2">
                  <c:v>0.9</c:v>
                </c:pt>
                <c:pt idx="3">
                  <c:v>1.7</c:v>
                </c:pt>
                <c:pt idx="4">
                  <c:v>1.9</c:v>
                </c:pt>
                <c:pt idx="5">
                  <c:v>3.3</c:v>
                </c:pt>
                <c:pt idx="6">
                  <c:v>10.1</c:v>
                </c:pt>
                <c:pt idx="7">
                  <c:v>16.8</c:v>
                </c:pt>
                <c:pt idx="8">
                  <c:v>17.6</c:v>
                </c:pt>
                <c:pt idx="9">
                  <c:v>18.3</c:v>
                </c:pt>
                <c:pt idx="10">
                  <c:v>18.5</c:v>
                </c:pt>
                <c:pt idx="11">
                  <c:v>19.2</c:v>
                </c:pt>
                <c:pt idx="12">
                  <c:v>20.0</c:v>
                </c:pt>
                <c:pt idx="13">
                  <c:v>20.9</c:v>
                </c:pt>
                <c:pt idx="14">
                  <c:v>22.6</c:v>
                </c:pt>
                <c:pt idx="15">
                  <c:v>25.0</c:v>
                </c:pt>
                <c:pt idx="16">
                  <c:v>25.7</c:v>
                </c:pt>
                <c:pt idx="17">
                  <c:v>26.7</c:v>
                </c:pt>
                <c:pt idx="18">
                  <c:v>27.4</c:v>
                </c:pt>
                <c:pt idx="19">
                  <c:v>28.1</c:v>
                </c:pt>
                <c:pt idx="20">
                  <c:v>29.1</c:v>
                </c:pt>
                <c:pt idx="21">
                  <c:v>29.8</c:v>
                </c:pt>
                <c:pt idx="22">
                  <c:v>30.1</c:v>
                </c:pt>
                <c:pt idx="23">
                  <c:v>30.8</c:v>
                </c:pt>
                <c:pt idx="24">
                  <c:v>31.5</c:v>
                </c:pt>
                <c:pt idx="25">
                  <c:v>32.5</c:v>
                </c:pt>
                <c:pt idx="26">
                  <c:v>33.2</c:v>
                </c:pt>
                <c:pt idx="27">
                  <c:v>34.2</c:v>
                </c:pt>
                <c:pt idx="28">
                  <c:v>34.9</c:v>
                </c:pt>
                <c:pt idx="29">
                  <c:v>35.6</c:v>
                </c:pt>
                <c:pt idx="30">
                  <c:v>35.8</c:v>
                </c:pt>
                <c:pt idx="31">
                  <c:v>37.3</c:v>
                </c:pt>
                <c:pt idx="32">
                  <c:v>37.5</c:v>
                </c:pt>
                <c:pt idx="33">
                  <c:v>40.7</c:v>
                </c:pt>
                <c:pt idx="34">
                  <c:v>41.6</c:v>
                </c:pt>
                <c:pt idx="35">
                  <c:v>42.3</c:v>
                </c:pt>
                <c:pt idx="36">
                  <c:v>43.1</c:v>
                </c:pt>
                <c:pt idx="37">
                  <c:v>43.3</c:v>
                </c:pt>
                <c:pt idx="38">
                  <c:v>44.0</c:v>
                </c:pt>
                <c:pt idx="39">
                  <c:v>44.7</c:v>
                </c:pt>
                <c:pt idx="40">
                  <c:v>45.0</c:v>
                </c:pt>
                <c:pt idx="41">
                  <c:v>45.7</c:v>
                </c:pt>
                <c:pt idx="42">
                  <c:v>46.4</c:v>
                </c:pt>
                <c:pt idx="43">
                  <c:v>47.4</c:v>
                </c:pt>
                <c:pt idx="44">
                  <c:v>48.1</c:v>
                </c:pt>
                <c:pt idx="45">
                  <c:v>49.8</c:v>
                </c:pt>
                <c:pt idx="46">
                  <c:v>50.5</c:v>
                </c:pt>
                <c:pt idx="47">
                  <c:v>51.5</c:v>
                </c:pt>
                <c:pt idx="48">
                  <c:v>52.2</c:v>
                </c:pt>
                <c:pt idx="49">
                  <c:v>52.5</c:v>
                </c:pt>
                <c:pt idx="50">
                  <c:v>53.2</c:v>
                </c:pt>
                <c:pt idx="51">
                  <c:v>53.9</c:v>
                </c:pt>
                <c:pt idx="52">
                  <c:v>54.8</c:v>
                </c:pt>
                <c:pt idx="53">
                  <c:v>55.6</c:v>
                </c:pt>
                <c:pt idx="54">
                  <c:v>56.5</c:v>
                </c:pt>
                <c:pt idx="55">
                  <c:v>57.3</c:v>
                </c:pt>
                <c:pt idx="56">
                  <c:v>58.0</c:v>
                </c:pt>
                <c:pt idx="57">
                  <c:v>58.2</c:v>
                </c:pt>
                <c:pt idx="58">
                  <c:v>59.0</c:v>
                </c:pt>
                <c:pt idx="59">
                  <c:v>59.7</c:v>
                </c:pt>
                <c:pt idx="60">
                  <c:v>60.6</c:v>
                </c:pt>
                <c:pt idx="61">
                  <c:v>61.3</c:v>
                </c:pt>
                <c:pt idx="62">
                  <c:v>62.1</c:v>
                </c:pt>
                <c:pt idx="63">
                  <c:v>62.3</c:v>
                </c:pt>
                <c:pt idx="64">
                  <c:v>63.0</c:v>
                </c:pt>
                <c:pt idx="65">
                  <c:v>63.8</c:v>
                </c:pt>
                <c:pt idx="66">
                  <c:v>64.0</c:v>
                </c:pt>
                <c:pt idx="67">
                  <c:v>64.7</c:v>
                </c:pt>
                <c:pt idx="68">
                  <c:v>65.5</c:v>
                </c:pt>
                <c:pt idx="69">
                  <c:v>65.7</c:v>
                </c:pt>
                <c:pt idx="70">
                  <c:v>66.4</c:v>
                </c:pt>
                <c:pt idx="71">
                  <c:v>67.1</c:v>
                </c:pt>
                <c:pt idx="72">
                  <c:v>68.1</c:v>
                </c:pt>
                <c:pt idx="73">
                  <c:v>68.8</c:v>
                </c:pt>
                <c:pt idx="74">
                  <c:v>69.5</c:v>
                </c:pt>
                <c:pt idx="75">
                  <c:v>69.8</c:v>
                </c:pt>
                <c:pt idx="76">
                  <c:v>70.5</c:v>
                </c:pt>
                <c:pt idx="77">
                  <c:v>71.2</c:v>
                </c:pt>
                <c:pt idx="78">
                  <c:v>71.5</c:v>
                </c:pt>
                <c:pt idx="79">
                  <c:v>72.2</c:v>
                </c:pt>
                <c:pt idx="80">
                  <c:v>72.9</c:v>
                </c:pt>
                <c:pt idx="81">
                  <c:v>73.2</c:v>
                </c:pt>
                <c:pt idx="82">
                  <c:v>73.9</c:v>
                </c:pt>
                <c:pt idx="83">
                  <c:v>74.6</c:v>
                </c:pt>
                <c:pt idx="84">
                  <c:v>75.6</c:v>
                </c:pt>
                <c:pt idx="85">
                  <c:v>76.3</c:v>
                </c:pt>
                <c:pt idx="86">
                  <c:v>78.7</c:v>
                </c:pt>
                <c:pt idx="87">
                  <c:v>79.0</c:v>
                </c:pt>
                <c:pt idx="88">
                  <c:v>79.7</c:v>
                </c:pt>
                <c:pt idx="89">
                  <c:v>80.4</c:v>
                </c:pt>
                <c:pt idx="90">
                  <c:v>81.2</c:v>
                </c:pt>
                <c:pt idx="91">
                  <c:v>81.4</c:v>
                </c:pt>
                <c:pt idx="92">
                  <c:v>82.1</c:v>
                </c:pt>
                <c:pt idx="93">
                  <c:v>82.8</c:v>
                </c:pt>
                <c:pt idx="94">
                  <c:v>90.3</c:v>
                </c:pt>
                <c:pt idx="95">
                  <c:v>91.1</c:v>
                </c:pt>
                <c:pt idx="96">
                  <c:v>91.3</c:v>
                </c:pt>
                <c:pt idx="97">
                  <c:v>93.0</c:v>
                </c:pt>
                <c:pt idx="98">
                  <c:v>93.7</c:v>
                </c:pt>
                <c:pt idx="99">
                  <c:v>94.5</c:v>
                </c:pt>
                <c:pt idx="100">
                  <c:v>96.2</c:v>
                </c:pt>
                <c:pt idx="101">
                  <c:v>96.9</c:v>
                </c:pt>
                <c:pt idx="102">
                  <c:v>97.2</c:v>
                </c:pt>
                <c:pt idx="103">
                  <c:v>97.9</c:v>
                </c:pt>
                <c:pt idx="104">
                  <c:v>98.6</c:v>
                </c:pt>
                <c:pt idx="105">
                  <c:v>101.0</c:v>
                </c:pt>
                <c:pt idx="106">
                  <c:v>101.3</c:v>
                </c:pt>
                <c:pt idx="107">
                  <c:v>102.7</c:v>
                </c:pt>
                <c:pt idx="108">
                  <c:v>103.0</c:v>
                </c:pt>
                <c:pt idx="109">
                  <c:v>103.7</c:v>
                </c:pt>
                <c:pt idx="110">
                  <c:v>104.4</c:v>
                </c:pt>
                <c:pt idx="111">
                  <c:v>105.1</c:v>
                </c:pt>
                <c:pt idx="112">
                  <c:v>105.4</c:v>
                </c:pt>
                <c:pt idx="113">
                  <c:v>106.1</c:v>
                </c:pt>
                <c:pt idx="114">
                  <c:v>106.8</c:v>
                </c:pt>
                <c:pt idx="115">
                  <c:v>107.1</c:v>
                </c:pt>
                <c:pt idx="116">
                  <c:v>110.2</c:v>
                </c:pt>
                <c:pt idx="117">
                  <c:v>111.0</c:v>
                </c:pt>
                <c:pt idx="118">
                  <c:v>111.2</c:v>
                </c:pt>
                <c:pt idx="119">
                  <c:v>111.9</c:v>
                </c:pt>
                <c:pt idx="120">
                  <c:v>112.7</c:v>
                </c:pt>
                <c:pt idx="121">
                  <c:v>112.9</c:v>
                </c:pt>
                <c:pt idx="122">
                  <c:v>113.6</c:v>
                </c:pt>
                <c:pt idx="123">
                  <c:v>114.3</c:v>
                </c:pt>
                <c:pt idx="124">
                  <c:v>115.1</c:v>
                </c:pt>
                <c:pt idx="125">
                  <c:v>115.3</c:v>
                </c:pt>
                <c:pt idx="126">
                  <c:v>116.0</c:v>
                </c:pt>
                <c:pt idx="127">
                  <c:v>117.7</c:v>
                </c:pt>
                <c:pt idx="128">
                  <c:v>119.4</c:v>
                </c:pt>
                <c:pt idx="129">
                  <c:v>120.2</c:v>
                </c:pt>
                <c:pt idx="130">
                  <c:v>120.9</c:v>
                </c:pt>
                <c:pt idx="131">
                  <c:v>121.1</c:v>
                </c:pt>
                <c:pt idx="132">
                  <c:v>122.6</c:v>
                </c:pt>
                <c:pt idx="133">
                  <c:v>122.8</c:v>
                </c:pt>
                <c:pt idx="134">
                  <c:v>123.6</c:v>
                </c:pt>
                <c:pt idx="135">
                  <c:v>124.3</c:v>
                </c:pt>
                <c:pt idx="136">
                  <c:v>125.0</c:v>
                </c:pt>
                <c:pt idx="137">
                  <c:v>125.3</c:v>
                </c:pt>
                <c:pt idx="138">
                  <c:v>126.0</c:v>
                </c:pt>
                <c:pt idx="139">
                  <c:v>126.7</c:v>
                </c:pt>
                <c:pt idx="140">
                  <c:v>127.0</c:v>
                </c:pt>
                <c:pt idx="141">
                  <c:v>127.7</c:v>
                </c:pt>
                <c:pt idx="142">
                  <c:v>128.4</c:v>
                </c:pt>
                <c:pt idx="143">
                  <c:v>129.4</c:v>
                </c:pt>
              </c:numCache>
            </c:numRef>
          </c:xVal>
          <c:yVal>
            <c:numRef>
              <c:f>Data!$J$2:$J$153</c:f>
              <c:numCache>
                <c:formatCode>General</c:formatCode>
                <c:ptCount val="152"/>
                <c:pt idx="0">
                  <c:v>22.64</c:v>
                </c:pt>
                <c:pt idx="1">
                  <c:v>22.65</c:v>
                </c:pt>
                <c:pt idx="2">
                  <c:v>22.63</c:v>
                </c:pt>
                <c:pt idx="3">
                  <c:v>22.64</c:v>
                </c:pt>
                <c:pt idx="4">
                  <c:v>22.63</c:v>
                </c:pt>
                <c:pt idx="5">
                  <c:v>22.64</c:v>
                </c:pt>
                <c:pt idx="6">
                  <c:v>22.65</c:v>
                </c:pt>
                <c:pt idx="7">
                  <c:v>22.64</c:v>
                </c:pt>
                <c:pt idx="8">
                  <c:v>22.65</c:v>
                </c:pt>
                <c:pt idx="9">
                  <c:v>22.64</c:v>
                </c:pt>
                <c:pt idx="10">
                  <c:v>22.63</c:v>
                </c:pt>
                <c:pt idx="11">
                  <c:v>22.63</c:v>
                </c:pt>
                <c:pt idx="12">
                  <c:v>22.61</c:v>
                </c:pt>
                <c:pt idx="13">
                  <c:v>22.63</c:v>
                </c:pt>
                <c:pt idx="14">
                  <c:v>22.64</c:v>
                </c:pt>
                <c:pt idx="15">
                  <c:v>22.63</c:v>
                </c:pt>
                <c:pt idx="16">
                  <c:v>22.63</c:v>
                </c:pt>
                <c:pt idx="17">
                  <c:v>22.64</c:v>
                </c:pt>
                <c:pt idx="18">
                  <c:v>22.64</c:v>
                </c:pt>
                <c:pt idx="19">
                  <c:v>22.64</c:v>
                </c:pt>
                <c:pt idx="20">
                  <c:v>22.64</c:v>
                </c:pt>
                <c:pt idx="21">
                  <c:v>22.64</c:v>
                </c:pt>
                <c:pt idx="22">
                  <c:v>22.62</c:v>
                </c:pt>
                <c:pt idx="23">
                  <c:v>22.64</c:v>
                </c:pt>
                <c:pt idx="24">
                  <c:v>22.64</c:v>
                </c:pt>
                <c:pt idx="25">
                  <c:v>22.63</c:v>
                </c:pt>
                <c:pt idx="26">
                  <c:v>22.64</c:v>
                </c:pt>
                <c:pt idx="27">
                  <c:v>22.63</c:v>
                </c:pt>
                <c:pt idx="28">
                  <c:v>22.63</c:v>
                </c:pt>
                <c:pt idx="29">
                  <c:v>22.63</c:v>
                </c:pt>
                <c:pt idx="30">
                  <c:v>22.63</c:v>
                </c:pt>
                <c:pt idx="31">
                  <c:v>22.63</c:v>
                </c:pt>
                <c:pt idx="32">
                  <c:v>22.63</c:v>
                </c:pt>
                <c:pt idx="33">
                  <c:v>22.62</c:v>
                </c:pt>
                <c:pt idx="34">
                  <c:v>22.63</c:v>
                </c:pt>
                <c:pt idx="35">
                  <c:v>22.63</c:v>
                </c:pt>
                <c:pt idx="36">
                  <c:v>22.64</c:v>
                </c:pt>
                <c:pt idx="37">
                  <c:v>22.63</c:v>
                </c:pt>
                <c:pt idx="38">
                  <c:v>22.62</c:v>
                </c:pt>
                <c:pt idx="39">
                  <c:v>22.62</c:v>
                </c:pt>
                <c:pt idx="40">
                  <c:v>22.63</c:v>
                </c:pt>
                <c:pt idx="41">
                  <c:v>22.63</c:v>
                </c:pt>
                <c:pt idx="42">
                  <c:v>22.64</c:v>
                </c:pt>
                <c:pt idx="43">
                  <c:v>22.63</c:v>
                </c:pt>
                <c:pt idx="44">
                  <c:v>22.63</c:v>
                </c:pt>
                <c:pt idx="45">
                  <c:v>22.63</c:v>
                </c:pt>
                <c:pt idx="46">
                  <c:v>22.63</c:v>
                </c:pt>
                <c:pt idx="47">
                  <c:v>22.63</c:v>
                </c:pt>
                <c:pt idx="48">
                  <c:v>22.63</c:v>
                </c:pt>
                <c:pt idx="49">
                  <c:v>22.62</c:v>
                </c:pt>
                <c:pt idx="50">
                  <c:v>22.61</c:v>
                </c:pt>
                <c:pt idx="51">
                  <c:v>22.62</c:v>
                </c:pt>
                <c:pt idx="52">
                  <c:v>22.63</c:v>
                </c:pt>
                <c:pt idx="53">
                  <c:v>22.63</c:v>
                </c:pt>
                <c:pt idx="54">
                  <c:v>22.61</c:v>
                </c:pt>
                <c:pt idx="55">
                  <c:v>22.62</c:v>
                </c:pt>
                <c:pt idx="56">
                  <c:v>22.62</c:v>
                </c:pt>
                <c:pt idx="57">
                  <c:v>22.63</c:v>
                </c:pt>
                <c:pt idx="58">
                  <c:v>22.64</c:v>
                </c:pt>
                <c:pt idx="59">
                  <c:v>22.61</c:v>
                </c:pt>
                <c:pt idx="60">
                  <c:v>22.61</c:v>
                </c:pt>
                <c:pt idx="61">
                  <c:v>22.61</c:v>
                </c:pt>
                <c:pt idx="62">
                  <c:v>22.63</c:v>
                </c:pt>
                <c:pt idx="63">
                  <c:v>22.63</c:v>
                </c:pt>
                <c:pt idx="64">
                  <c:v>22.62</c:v>
                </c:pt>
                <c:pt idx="65">
                  <c:v>22.63</c:v>
                </c:pt>
                <c:pt idx="66">
                  <c:v>22.63</c:v>
                </c:pt>
                <c:pt idx="67">
                  <c:v>22.63</c:v>
                </c:pt>
                <c:pt idx="68">
                  <c:v>22.63</c:v>
                </c:pt>
                <c:pt idx="69">
                  <c:v>22.63</c:v>
                </c:pt>
                <c:pt idx="70">
                  <c:v>22.63</c:v>
                </c:pt>
                <c:pt idx="71">
                  <c:v>22.62</c:v>
                </c:pt>
                <c:pt idx="72">
                  <c:v>22.63</c:v>
                </c:pt>
                <c:pt idx="73">
                  <c:v>22.61</c:v>
                </c:pt>
                <c:pt idx="74">
                  <c:v>22.62</c:v>
                </c:pt>
                <c:pt idx="75">
                  <c:v>22.63</c:v>
                </c:pt>
                <c:pt idx="76">
                  <c:v>22.63</c:v>
                </c:pt>
                <c:pt idx="77">
                  <c:v>22.62</c:v>
                </c:pt>
                <c:pt idx="78">
                  <c:v>22.61</c:v>
                </c:pt>
                <c:pt idx="79">
                  <c:v>22.64</c:v>
                </c:pt>
                <c:pt idx="80">
                  <c:v>22.63</c:v>
                </c:pt>
                <c:pt idx="81">
                  <c:v>22.62</c:v>
                </c:pt>
                <c:pt idx="82">
                  <c:v>22.62</c:v>
                </c:pt>
                <c:pt idx="83">
                  <c:v>22.62</c:v>
                </c:pt>
                <c:pt idx="84">
                  <c:v>22.63</c:v>
                </c:pt>
                <c:pt idx="85">
                  <c:v>22.61</c:v>
                </c:pt>
                <c:pt idx="86">
                  <c:v>22.63</c:v>
                </c:pt>
                <c:pt idx="87">
                  <c:v>22.61</c:v>
                </c:pt>
                <c:pt idx="88">
                  <c:v>22.63</c:v>
                </c:pt>
                <c:pt idx="89">
                  <c:v>22.63</c:v>
                </c:pt>
                <c:pt idx="90">
                  <c:v>22.64</c:v>
                </c:pt>
                <c:pt idx="91">
                  <c:v>22.64</c:v>
                </c:pt>
                <c:pt idx="92">
                  <c:v>22.63</c:v>
                </c:pt>
                <c:pt idx="93">
                  <c:v>22.65</c:v>
                </c:pt>
                <c:pt idx="94">
                  <c:v>22.59</c:v>
                </c:pt>
                <c:pt idx="95">
                  <c:v>22.59</c:v>
                </c:pt>
                <c:pt idx="96">
                  <c:v>22.58</c:v>
                </c:pt>
                <c:pt idx="97">
                  <c:v>22.56</c:v>
                </c:pt>
                <c:pt idx="98">
                  <c:v>22.55</c:v>
                </c:pt>
                <c:pt idx="99">
                  <c:v>22.55</c:v>
                </c:pt>
                <c:pt idx="100">
                  <c:v>22.53</c:v>
                </c:pt>
                <c:pt idx="101">
                  <c:v>22.52</c:v>
                </c:pt>
                <c:pt idx="102">
                  <c:v>22.51</c:v>
                </c:pt>
                <c:pt idx="103">
                  <c:v>22.5</c:v>
                </c:pt>
                <c:pt idx="104">
                  <c:v>22.48</c:v>
                </c:pt>
                <c:pt idx="105">
                  <c:v>22.44</c:v>
                </c:pt>
                <c:pt idx="106">
                  <c:v>22.47</c:v>
                </c:pt>
                <c:pt idx="107">
                  <c:v>22.43</c:v>
                </c:pt>
                <c:pt idx="108">
                  <c:v>22.43</c:v>
                </c:pt>
                <c:pt idx="109">
                  <c:v>22.41</c:v>
                </c:pt>
                <c:pt idx="110">
                  <c:v>22.4</c:v>
                </c:pt>
                <c:pt idx="111">
                  <c:v>22.38</c:v>
                </c:pt>
                <c:pt idx="112">
                  <c:v>22.37</c:v>
                </c:pt>
                <c:pt idx="113">
                  <c:v>22.37</c:v>
                </c:pt>
                <c:pt idx="114">
                  <c:v>22.34</c:v>
                </c:pt>
                <c:pt idx="115">
                  <c:v>22.35</c:v>
                </c:pt>
                <c:pt idx="116">
                  <c:v>22.27</c:v>
                </c:pt>
                <c:pt idx="117">
                  <c:v>22.24</c:v>
                </c:pt>
                <c:pt idx="118">
                  <c:v>22.25</c:v>
                </c:pt>
                <c:pt idx="119">
                  <c:v>22.22</c:v>
                </c:pt>
                <c:pt idx="120">
                  <c:v>22.22</c:v>
                </c:pt>
                <c:pt idx="121">
                  <c:v>22.21</c:v>
                </c:pt>
                <c:pt idx="122">
                  <c:v>22.2</c:v>
                </c:pt>
                <c:pt idx="123">
                  <c:v>22.18</c:v>
                </c:pt>
                <c:pt idx="124">
                  <c:v>22.15</c:v>
                </c:pt>
                <c:pt idx="125">
                  <c:v>22.16</c:v>
                </c:pt>
                <c:pt idx="126">
                  <c:v>22.13</c:v>
                </c:pt>
                <c:pt idx="127">
                  <c:v>22.09</c:v>
                </c:pt>
                <c:pt idx="128">
                  <c:v>22.05</c:v>
                </c:pt>
                <c:pt idx="129">
                  <c:v>22.02</c:v>
                </c:pt>
                <c:pt idx="130">
                  <c:v>22.0</c:v>
                </c:pt>
                <c:pt idx="131">
                  <c:v>22.0</c:v>
                </c:pt>
                <c:pt idx="132">
                  <c:v>21.96</c:v>
                </c:pt>
                <c:pt idx="133">
                  <c:v>21.95</c:v>
                </c:pt>
                <c:pt idx="134">
                  <c:v>21.91</c:v>
                </c:pt>
                <c:pt idx="135">
                  <c:v>21.91</c:v>
                </c:pt>
                <c:pt idx="136">
                  <c:v>21.89</c:v>
                </c:pt>
                <c:pt idx="137">
                  <c:v>21.89</c:v>
                </c:pt>
                <c:pt idx="138">
                  <c:v>21.85</c:v>
                </c:pt>
                <c:pt idx="139">
                  <c:v>21.84</c:v>
                </c:pt>
                <c:pt idx="140">
                  <c:v>21.83</c:v>
                </c:pt>
                <c:pt idx="141">
                  <c:v>21.82</c:v>
                </c:pt>
                <c:pt idx="142">
                  <c:v>21.79</c:v>
                </c:pt>
                <c:pt idx="143">
                  <c:v>21.77</c:v>
                </c:pt>
              </c:numCache>
            </c:numRef>
          </c:yVal>
        </c:ser>
        <c:axId val="773199624"/>
        <c:axId val="773691592"/>
      </c:scatterChart>
      <c:valAx>
        <c:axId val="77292941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from start (s)</a:t>
                </a:r>
                <a:endParaRPr lang="en-US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678680"/>
        <c:crosses val="autoZero"/>
        <c:crossBetween val="midCat"/>
      </c:valAx>
      <c:valAx>
        <c:axId val="7736786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BMP180</a:t>
                </a:r>
                <a:r>
                  <a:rPr lang="en-US" baseline="0"/>
                  <a:t> Pressure   (mB)</a:t>
                </a:r>
                <a:endParaRPr lang="en-US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2929416"/>
        <c:crosses val="autoZero"/>
        <c:crossBetween val="midCat"/>
      </c:valAx>
      <c:valAx>
        <c:axId val="773691592"/>
        <c:scaling>
          <c:orientation val="minMax"/>
        </c:scaling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BMP180</a:t>
                </a:r>
                <a:r>
                  <a:rPr lang="en-US" baseline="0"/>
                  <a:t> Temp    (deg C)</a:t>
                </a:r>
                <a:endParaRPr lang="en-US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199624"/>
        <c:crosses val="max"/>
        <c:crossBetween val="midCat"/>
      </c:valAx>
      <c:valAx>
        <c:axId val="773199624"/>
        <c:scaling>
          <c:orientation val="minMax"/>
        </c:scaling>
        <c:delete val="1"/>
        <c:axPos val="b"/>
        <c:numFmt formatCode="General" sourceLinked="1"/>
        <c:tickLblPos val="nextTo"/>
        <c:crossAx val="7736915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97369542716448"/>
          <c:y val="0.418563926416839"/>
          <c:w val="0.276664694771782"/>
          <c:h val="0.35889863341024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Temperature</a:t>
            </a:r>
            <a:r>
              <a:rPr lang="en-US" baseline="0"/>
              <a:t> and Pressure Vs Time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34555485898392"/>
          <c:y val="0.0941222283305846"/>
          <c:w val="0.65164882473376"/>
          <c:h val="0.80984655986171"/>
        </c:manualLayout>
      </c:layout>
      <c:lineChart>
        <c:grouping val="standard"/>
        <c:ser>
          <c:idx val="1"/>
          <c:order val="1"/>
          <c:tx>
            <c:v>Press1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val>
            <c:numRef>
              <c:f>Data!$C$2:$C$153</c:f>
              <c:numCache>
                <c:formatCode>General</c:formatCode>
                <c:ptCount val="152"/>
                <c:pt idx="0">
                  <c:v>997.48</c:v>
                </c:pt>
                <c:pt idx="1">
                  <c:v>998.57</c:v>
                </c:pt>
                <c:pt idx="2">
                  <c:v>998.57</c:v>
                </c:pt>
                <c:pt idx="3">
                  <c:v>998.57</c:v>
                </c:pt>
                <c:pt idx="4">
                  <c:v>998.57</c:v>
                </c:pt>
                <c:pt idx="5">
                  <c:v>998.57</c:v>
                </c:pt>
                <c:pt idx="6">
                  <c:v>998.57</c:v>
                </c:pt>
                <c:pt idx="7">
                  <c:v>998.57</c:v>
                </c:pt>
                <c:pt idx="8">
                  <c:v>998.57</c:v>
                </c:pt>
                <c:pt idx="9">
                  <c:v>998.57</c:v>
                </c:pt>
                <c:pt idx="10">
                  <c:v>998.57</c:v>
                </c:pt>
                <c:pt idx="11">
                  <c:v>998.57</c:v>
                </c:pt>
                <c:pt idx="12">
                  <c:v>998.57</c:v>
                </c:pt>
                <c:pt idx="13">
                  <c:v>998.57</c:v>
                </c:pt>
                <c:pt idx="14">
                  <c:v>998.57</c:v>
                </c:pt>
                <c:pt idx="15">
                  <c:v>997.48</c:v>
                </c:pt>
                <c:pt idx="16">
                  <c:v>998.57</c:v>
                </c:pt>
                <c:pt idx="17">
                  <c:v>998.57</c:v>
                </c:pt>
                <c:pt idx="18">
                  <c:v>998.57</c:v>
                </c:pt>
                <c:pt idx="19">
                  <c:v>998.57</c:v>
                </c:pt>
                <c:pt idx="20">
                  <c:v>998.57</c:v>
                </c:pt>
                <c:pt idx="21">
                  <c:v>998.57</c:v>
                </c:pt>
                <c:pt idx="22">
                  <c:v>998.57</c:v>
                </c:pt>
                <c:pt idx="23">
                  <c:v>998.57</c:v>
                </c:pt>
                <c:pt idx="24">
                  <c:v>998.57</c:v>
                </c:pt>
                <c:pt idx="25">
                  <c:v>998.57</c:v>
                </c:pt>
                <c:pt idx="26">
                  <c:v>998.57</c:v>
                </c:pt>
                <c:pt idx="27">
                  <c:v>998.57</c:v>
                </c:pt>
                <c:pt idx="28">
                  <c:v>998.57</c:v>
                </c:pt>
                <c:pt idx="29">
                  <c:v>998.57</c:v>
                </c:pt>
                <c:pt idx="30">
                  <c:v>998.57</c:v>
                </c:pt>
                <c:pt idx="31">
                  <c:v>998.57</c:v>
                </c:pt>
                <c:pt idx="32">
                  <c:v>998.57</c:v>
                </c:pt>
                <c:pt idx="33">
                  <c:v>998.57</c:v>
                </c:pt>
                <c:pt idx="34">
                  <c:v>998.57</c:v>
                </c:pt>
                <c:pt idx="35">
                  <c:v>998.57</c:v>
                </c:pt>
                <c:pt idx="36">
                  <c:v>998.57</c:v>
                </c:pt>
                <c:pt idx="37">
                  <c:v>998.57</c:v>
                </c:pt>
                <c:pt idx="38">
                  <c:v>998.57</c:v>
                </c:pt>
                <c:pt idx="39">
                  <c:v>998.57</c:v>
                </c:pt>
                <c:pt idx="40">
                  <c:v>998.57</c:v>
                </c:pt>
                <c:pt idx="41">
                  <c:v>998.57</c:v>
                </c:pt>
                <c:pt idx="42">
                  <c:v>998.57</c:v>
                </c:pt>
                <c:pt idx="43">
                  <c:v>998.57</c:v>
                </c:pt>
                <c:pt idx="44">
                  <c:v>998.57</c:v>
                </c:pt>
                <c:pt idx="45">
                  <c:v>998.57</c:v>
                </c:pt>
                <c:pt idx="46">
                  <c:v>998.57</c:v>
                </c:pt>
                <c:pt idx="47">
                  <c:v>998.57</c:v>
                </c:pt>
                <c:pt idx="48">
                  <c:v>998.57</c:v>
                </c:pt>
                <c:pt idx="49">
                  <c:v>998.57</c:v>
                </c:pt>
                <c:pt idx="50">
                  <c:v>998.57</c:v>
                </c:pt>
                <c:pt idx="51">
                  <c:v>997.48</c:v>
                </c:pt>
                <c:pt idx="52">
                  <c:v>998.57</c:v>
                </c:pt>
                <c:pt idx="53">
                  <c:v>998.57</c:v>
                </c:pt>
                <c:pt idx="54">
                  <c:v>998.57</c:v>
                </c:pt>
                <c:pt idx="55">
                  <c:v>998.57</c:v>
                </c:pt>
                <c:pt idx="56">
                  <c:v>998.57</c:v>
                </c:pt>
                <c:pt idx="57">
                  <c:v>998.57</c:v>
                </c:pt>
                <c:pt idx="58">
                  <c:v>998.57</c:v>
                </c:pt>
                <c:pt idx="59">
                  <c:v>998.57</c:v>
                </c:pt>
                <c:pt idx="60">
                  <c:v>998.57</c:v>
                </c:pt>
                <c:pt idx="61">
                  <c:v>998.57</c:v>
                </c:pt>
                <c:pt idx="62">
                  <c:v>998.57</c:v>
                </c:pt>
                <c:pt idx="63">
                  <c:v>998.57</c:v>
                </c:pt>
                <c:pt idx="64">
                  <c:v>998.57</c:v>
                </c:pt>
                <c:pt idx="65">
                  <c:v>998.57</c:v>
                </c:pt>
                <c:pt idx="66">
                  <c:v>998.57</c:v>
                </c:pt>
                <c:pt idx="67">
                  <c:v>998.57</c:v>
                </c:pt>
                <c:pt idx="68">
                  <c:v>998.57</c:v>
                </c:pt>
                <c:pt idx="69">
                  <c:v>998.57</c:v>
                </c:pt>
                <c:pt idx="70">
                  <c:v>998.57</c:v>
                </c:pt>
                <c:pt idx="71">
                  <c:v>998.57</c:v>
                </c:pt>
                <c:pt idx="72">
                  <c:v>998.57</c:v>
                </c:pt>
                <c:pt idx="73">
                  <c:v>998.57</c:v>
                </c:pt>
                <c:pt idx="74">
                  <c:v>998.57</c:v>
                </c:pt>
                <c:pt idx="75">
                  <c:v>998.57</c:v>
                </c:pt>
                <c:pt idx="76">
                  <c:v>998.57</c:v>
                </c:pt>
                <c:pt idx="77">
                  <c:v>998.57</c:v>
                </c:pt>
                <c:pt idx="78">
                  <c:v>998.57</c:v>
                </c:pt>
                <c:pt idx="79">
                  <c:v>998.57</c:v>
                </c:pt>
                <c:pt idx="80">
                  <c:v>998.57</c:v>
                </c:pt>
                <c:pt idx="81">
                  <c:v>998.57</c:v>
                </c:pt>
                <c:pt idx="82">
                  <c:v>998.57</c:v>
                </c:pt>
                <c:pt idx="83">
                  <c:v>998.57</c:v>
                </c:pt>
                <c:pt idx="84">
                  <c:v>998.57</c:v>
                </c:pt>
                <c:pt idx="85">
                  <c:v>998.57</c:v>
                </c:pt>
                <c:pt idx="86">
                  <c:v>994.23</c:v>
                </c:pt>
                <c:pt idx="87">
                  <c:v>993.14</c:v>
                </c:pt>
                <c:pt idx="88">
                  <c:v>988.8</c:v>
                </c:pt>
                <c:pt idx="89">
                  <c:v>984.4599999999997</c:v>
                </c:pt>
                <c:pt idx="90">
                  <c:v>979.04</c:v>
                </c:pt>
                <c:pt idx="91">
                  <c:v>977.9499999999997</c:v>
                </c:pt>
                <c:pt idx="92">
                  <c:v>973.61</c:v>
                </c:pt>
                <c:pt idx="93">
                  <c:v>970.3599999999997</c:v>
                </c:pt>
                <c:pt idx="94">
                  <c:v>967.1</c:v>
                </c:pt>
                <c:pt idx="95">
                  <c:v>967.1</c:v>
                </c:pt>
                <c:pt idx="96">
                  <c:v>967.1</c:v>
                </c:pt>
                <c:pt idx="97">
                  <c:v>969.27</c:v>
                </c:pt>
                <c:pt idx="98">
                  <c:v>969.27</c:v>
                </c:pt>
                <c:pt idx="99">
                  <c:v>970.3599999999997</c:v>
                </c:pt>
                <c:pt idx="100">
                  <c:v>971.4399999999997</c:v>
                </c:pt>
                <c:pt idx="101">
                  <c:v>971.4399999999997</c:v>
                </c:pt>
                <c:pt idx="102">
                  <c:v>972.53</c:v>
                </c:pt>
                <c:pt idx="103">
                  <c:v>972.53</c:v>
                </c:pt>
                <c:pt idx="104">
                  <c:v>973.61</c:v>
                </c:pt>
                <c:pt idx="105">
                  <c:v>974.7</c:v>
                </c:pt>
                <c:pt idx="106">
                  <c:v>975.78</c:v>
                </c:pt>
                <c:pt idx="107">
                  <c:v>976.87</c:v>
                </c:pt>
                <c:pt idx="108">
                  <c:v>976.87</c:v>
                </c:pt>
                <c:pt idx="109">
                  <c:v>976.87</c:v>
                </c:pt>
                <c:pt idx="110">
                  <c:v>977.9499999999997</c:v>
                </c:pt>
                <c:pt idx="111">
                  <c:v>976.87</c:v>
                </c:pt>
                <c:pt idx="112">
                  <c:v>977.9499999999997</c:v>
                </c:pt>
                <c:pt idx="113">
                  <c:v>979.04</c:v>
                </c:pt>
                <c:pt idx="114">
                  <c:v>979.04</c:v>
                </c:pt>
                <c:pt idx="115">
                  <c:v>979.04</c:v>
                </c:pt>
                <c:pt idx="116">
                  <c:v>981.21</c:v>
                </c:pt>
                <c:pt idx="117">
                  <c:v>981.21</c:v>
                </c:pt>
                <c:pt idx="118">
                  <c:v>982.29</c:v>
                </c:pt>
                <c:pt idx="119">
                  <c:v>982.29</c:v>
                </c:pt>
                <c:pt idx="120">
                  <c:v>983.38</c:v>
                </c:pt>
                <c:pt idx="121">
                  <c:v>983.38</c:v>
                </c:pt>
                <c:pt idx="122">
                  <c:v>983.38</c:v>
                </c:pt>
                <c:pt idx="123">
                  <c:v>984.4599999999997</c:v>
                </c:pt>
                <c:pt idx="124">
                  <c:v>985.55</c:v>
                </c:pt>
                <c:pt idx="125">
                  <c:v>985.55</c:v>
                </c:pt>
                <c:pt idx="126">
                  <c:v>985.55</c:v>
                </c:pt>
                <c:pt idx="127">
                  <c:v>986.63</c:v>
                </c:pt>
                <c:pt idx="128">
                  <c:v>988.8</c:v>
                </c:pt>
                <c:pt idx="129">
                  <c:v>988.8</c:v>
                </c:pt>
                <c:pt idx="130">
                  <c:v>989.89</c:v>
                </c:pt>
                <c:pt idx="131">
                  <c:v>989.89</c:v>
                </c:pt>
                <c:pt idx="132">
                  <c:v>990.97</c:v>
                </c:pt>
                <c:pt idx="133">
                  <c:v>992.0599999999997</c:v>
                </c:pt>
                <c:pt idx="134">
                  <c:v>992.0599999999997</c:v>
                </c:pt>
                <c:pt idx="135">
                  <c:v>993.14</c:v>
                </c:pt>
                <c:pt idx="136">
                  <c:v>993.14</c:v>
                </c:pt>
                <c:pt idx="137">
                  <c:v>993.14</c:v>
                </c:pt>
                <c:pt idx="138">
                  <c:v>993.14</c:v>
                </c:pt>
                <c:pt idx="139">
                  <c:v>995.3099999999997</c:v>
                </c:pt>
                <c:pt idx="140">
                  <c:v>994.23</c:v>
                </c:pt>
                <c:pt idx="141">
                  <c:v>995.3099999999997</c:v>
                </c:pt>
                <c:pt idx="142">
                  <c:v>995.3099999999997</c:v>
                </c:pt>
                <c:pt idx="143">
                  <c:v>996.4</c:v>
                </c:pt>
              </c:numCache>
            </c:numRef>
          </c:val>
        </c:ser>
        <c:marker val="1"/>
        <c:axId val="773676568"/>
        <c:axId val="773243256"/>
      </c:lineChart>
      <c:lineChart>
        <c:grouping val="standard"/>
        <c:ser>
          <c:idx val="0"/>
          <c:order val="0"/>
          <c:tx>
            <c:v>Temp1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72"/>
            <c:marker>
              <c:spPr>
                <a:solidFill>
                  <a:srgbClr val="FFFF00"/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spPr>
              <a:ln w="28575" cap="rnd">
                <a:solidFill>
                  <a:srgbClr val="FFFF00"/>
                </a:solidFill>
                <a:round/>
              </a:ln>
              <a:effectLst/>
            </c:spPr>
          </c:dPt>
          <c:val>
            <c:numRef>
              <c:f>Data!$B$2:$B$153</c:f>
              <c:numCache>
                <c:formatCode>General</c:formatCode>
                <c:ptCount val="152"/>
                <c:pt idx="0">
                  <c:v>19.93</c:v>
                </c:pt>
                <c:pt idx="1">
                  <c:v>19.93</c:v>
                </c:pt>
                <c:pt idx="2">
                  <c:v>19.93</c:v>
                </c:pt>
                <c:pt idx="3">
                  <c:v>19.93</c:v>
                </c:pt>
                <c:pt idx="4">
                  <c:v>19.93</c:v>
                </c:pt>
                <c:pt idx="5">
                  <c:v>20.01000000000001</c:v>
                </c:pt>
                <c:pt idx="6">
                  <c:v>19.93</c:v>
                </c:pt>
                <c:pt idx="7">
                  <c:v>19.93</c:v>
                </c:pt>
                <c:pt idx="8">
                  <c:v>19.93</c:v>
                </c:pt>
                <c:pt idx="9">
                  <c:v>19.93</c:v>
                </c:pt>
                <c:pt idx="10">
                  <c:v>19.93</c:v>
                </c:pt>
                <c:pt idx="11">
                  <c:v>19.93</c:v>
                </c:pt>
                <c:pt idx="12">
                  <c:v>19.93</c:v>
                </c:pt>
                <c:pt idx="13">
                  <c:v>19.93</c:v>
                </c:pt>
                <c:pt idx="14">
                  <c:v>19.93</c:v>
                </c:pt>
                <c:pt idx="15">
                  <c:v>19.93</c:v>
                </c:pt>
                <c:pt idx="16">
                  <c:v>19.93</c:v>
                </c:pt>
                <c:pt idx="17">
                  <c:v>19.93</c:v>
                </c:pt>
                <c:pt idx="18">
                  <c:v>19.93</c:v>
                </c:pt>
                <c:pt idx="19">
                  <c:v>19.93</c:v>
                </c:pt>
                <c:pt idx="20">
                  <c:v>19.86</c:v>
                </c:pt>
                <c:pt idx="21">
                  <c:v>19.93</c:v>
                </c:pt>
                <c:pt idx="22">
                  <c:v>19.93</c:v>
                </c:pt>
                <c:pt idx="23">
                  <c:v>19.86</c:v>
                </c:pt>
                <c:pt idx="24">
                  <c:v>19.93</c:v>
                </c:pt>
                <c:pt idx="25">
                  <c:v>19.86</c:v>
                </c:pt>
                <c:pt idx="26">
                  <c:v>19.86</c:v>
                </c:pt>
                <c:pt idx="27">
                  <c:v>19.86</c:v>
                </c:pt>
                <c:pt idx="28">
                  <c:v>19.86</c:v>
                </c:pt>
                <c:pt idx="29">
                  <c:v>19.86</c:v>
                </c:pt>
                <c:pt idx="30">
                  <c:v>19.86</c:v>
                </c:pt>
                <c:pt idx="31">
                  <c:v>19.86</c:v>
                </c:pt>
                <c:pt idx="32">
                  <c:v>19.86</c:v>
                </c:pt>
                <c:pt idx="33">
                  <c:v>19.86</c:v>
                </c:pt>
                <c:pt idx="34">
                  <c:v>19.86</c:v>
                </c:pt>
                <c:pt idx="35">
                  <c:v>19.86</c:v>
                </c:pt>
                <c:pt idx="36">
                  <c:v>19.86</c:v>
                </c:pt>
                <c:pt idx="37">
                  <c:v>19.86</c:v>
                </c:pt>
                <c:pt idx="38">
                  <c:v>19.86</c:v>
                </c:pt>
                <c:pt idx="39">
                  <c:v>19.86</c:v>
                </c:pt>
                <c:pt idx="40">
                  <c:v>19.86</c:v>
                </c:pt>
                <c:pt idx="41">
                  <c:v>19.93</c:v>
                </c:pt>
                <c:pt idx="42">
                  <c:v>19.93</c:v>
                </c:pt>
                <c:pt idx="43">
                  <c:v>19.86</c:v>
                </c:pt>
                <c:pt idx="44">
                  <c:v>19.93</c:v>
                </c:pt>
                <c:pt idx="45">
                  <c:v>19.93</c:v>
                </c:pt>
                <c:pt idx="46">
                  <c:v>19.93</c:v>
                </c:pt>
                <c:pt idx="47">
                  <c:v>19.86</c:v>
                </c:pt>
                <c:pt idx="48">
                  <c:v>19.93</c:v>
                </c:pt>
                <c:pt idx="49">
                  <c:v>19.93</c:v>
                </c:pt>
                <c:pt idx="50">
                  <c:v>19.93</c:v>
                </c:pt>
                <c:pt idx="51">
                  <c:v>19.93</c:v>
                </c:pt>
                <c:pt idx="52">
                  <c:v>19.93</c:v>
                </c:pt>
                <c:pt idx="53">
                  <c:v>19.93</c:v>
                </c:pt>
                <c:pt idx="54">
                  <c:v>19.93</c:v>
                </c:pt>
                <c:pt idx="55">
                  <c:v>19.93</c:v>
                </c:pt>
                <c:pt idx="56">
                  <c:v>19.93</c:v>
                </c:pt>
                <c:pt idx="57">
                  <c:v>19.93</c:v>
                </c:pt>
                <c:pt idx="58">
                  <c:v>19.93</c:v>
                </c:pt>
                <c:pt idx="59">
                  <c:v>19.93</c:v>
                </c:pt>
                <c:pt idx="60">
                  <c:v>19.93</c:v>
                </c:pt>
                <c:pt idx="61">
                  <c:v>19.93</c:v>
                </c:pt>
                <c:pt idx="62">
                  <c:v>19.93</c:v>
                </c:pt>
                <c:pt idx="63">
                  <c:v>19.93</c:v>
                </c:pt>
                <c:pt idx="64">
                  <c:v>19.93</c:v>
                </c:pt>
                <c:pt idx="65">
                  <c:v>19.93</c:v>
                </c:pt>
                <c:pt idx="66">
                  <c:v>19.93</c:v>
                </c:pt>
                <c:pt idx="67">
                  <c:v>19.93</c:v>
                </c:pt>
                <c:pt idx="68">
                  <c:v>19.93</c:v>
                </c:pt>
                <c:pt idx="69">
                  <c:v>19.93</c:v>
                </c:pt>
                <c:pt idx="70">
                  <c:v>19.93</c:v>
                </c:pt>
                <c:pt idx="71">
                  <c:v>19.93</c:v>
                </c:pt>
                <c:pt idx="72">
                  <c:v>19.93</c:v>
                </c:pt>
                <c:pt idx="73">
                  <c:v>19.93</c:v>
                </c:pt>
                <c:pt idx="74">
                  <c:v>19.93</c:v>
                </c:pt>
                <c:pt idx="75">
                  <c:v>19.93</c:v>
                </c:pt>
                <c:pt idx="76">
                  <c:v>19.93</c:v>
                </c:pt>
                <c:pt idx="77">
                  <c:v>19.93</c:v>
                </c:pt>
                <c:pt idx="78">
                  <c:v>19.93</c:v>
                </c:pt>
                <c:pt idx="79">
                  <c:v>19.86</c:v>
                </c:pt>
                <c:pt idx="80">
                  <c:v>19.93</c:v>
                </c:pt>
                <c:pt idx="81">
                  <c:v>19.93</c:v>
                </c:pt>
                <c:pt idx="82">
                  <c:v>19.93</c:v>
                </c:pt>
                <c:pt idx="83">
                  <c:v>19.93</c:v>
                </c:pt>
                <c:pt idx="84">
                  <c:v>19.93</c:v>
                </c:pt>
                <c:pt idx="85">
                  <c:v>19.93</c:v>
                </c:pt>
                <c:pt idx="86">
                  <c:v>19.93</c:v>
                </c:pt>
                <c:pt idx="87">
                  <c:v>19.93</c:v>
                </c:pt>
                <c:pt idx="88">
                  <c:v>19.86</c:v>
                </c:pt>
                <c:pt idx="89">
                  <c:v>19.93</c:v>
                </c:pt>
                <c:pt idx="90">
                  <c:v>19.86</c:v>
                </c:pt>
                <c:pt idx="91">
                  <c:v>19.93</c:v>
                </c:pt>
                <c:pt idx="92">
                  <c:v>19.93</c:v>
                </c:pt>
                <c:pt idx="93">
                  <c:v>19.93</c:v>
                </c:pt>
                <c:pt idx="94">
                  <c:v>17.76</c:v>
                </c:pt>
                <c:pt idx="95">
                  <c:v>17.56</c:v>
                </c:pt>
                <c:pt idx="96">
                  <c:v>17.51000000000001</c:v>
                </c:pt>
                <c:pt idx="97">
                  <c:v>17.28</c:v>
                </c:pt>
                <c:pt idx="98">
                  <c:v>17.19</c:v>
                </c:pt>
                <c:pt idx="99">
                  <c:v>17.14</c:v>
                </c:pt>
                <c:pt idx="100">
                  <c:v>16.98</c:v>
                </c:pt>
                <c:pt idx="101">
                  <c:v>16.94</c:v>
                </c:pt>
                <c:pt idx="102">
                  <c:v>16.9</c:v>
                </c:pt>
                <c:pt idx="103">
                  <c:v>16.9</c:v>
                </c:pt>
                <c:pt idx="104">
                  <c:v>16.82</c:v>
                </c:pt>
                <c:pt idx="105">
                  <c:v>16.71</c:v>
                </c:pt>
                <c:pt idx="106">
                  <c:v>16.71</c:v>
                </c:pt>
                <c:pt idx="107">
                  <c:v>16.67000000000001</c:v>
                </c:pt>
                <c:pt idx="108">
                  <c:v>16.71</c:v>
                </c:pt>
                <c:pt idx="109">
                  <c:v>16.67000000000001</c:v>
                </c:pt>
                <c:pt idx="110">
                  <c:v>16.67000000000001</c:v>
                </c:pt>
                <c:pt idx="111">
                  <c:v>16.67000000000001</c:v>
                </c:pt>
                <c:pt idx="112">
                  <c:v>16.67000000000001</c:v>
                </c:pt>
                <c:pt idx="113">
                  <c:v>16.67000000000001</c:v>
                </c:pt>
                <c:pt idx="114">
                  <c:v>16.67000000000001</c:v>
                </c:pt>
                <c:pt idx="115">
                  <c:v>16.67000000000001</c:v>
                </c:pt>
                <c:pt idx="116">
                  <c:v>16.64</c:v>
                </c:pt>
                <c:pt idx="117">
                  <c:v>16.64</c:v>
                </c:pt>
                <c:pt idx="118">
                  <c:v>16.64</c:v>
                </c:pt>
                <c:pt idx="119">
                  <c:v>16.64</c:v>
                </c:pt>
                <c:pt idx="120">
                  <c:v>16.64</c:v>
                </c:pt>
                <c:pt idx="121">
                  <c:v>16.64</c:v>
                </c:pt>
                <c:pt idx="122">
                  <c:v>16.6</c:v>
                </c:pt>
                <c:pt idx="123">
                  <c:v>16.6</c:v>
                </c:pt>
                <c:pt idx="124">
                  <c:v>16.6</c:v>
                </c:pt>
                <c:pt idx="125">
                  <c:v>16.6</c:v>
                </c:pt>
                <c:pt idx="126">
                  <c:v>16.6</c:v>
                </c:pt>
                <c:pt idx="127">
                  <c:v>16.64</c:v>
                </c:pt>
                <c:pt idx="128">
                  <c:v>16.64</c:v>
                </c:pt>
                <c:pt idx="129">
                  <c:v>16.64</c:v>
                </c:pt>
                <c:pt idx="130">
                  <c:v>16.64</c:v>
                </c:pt>
                <c:pt idx="131">
                  <c:v>16.64</c:v>
                </c:pt>
                <c:pt idx="132">
                  <c:v>16.64</c:v>
                </c:pt>
                <c:pt idx="133">
                  <c:v>16.64</c:v>
                </c:pt>
                <c:pt idx="134">
                  <c:v>16.64</c:v>
                </c:pt>
                <c:pt idx="135">
                  <c:v>16.64</c:v>
                </c:pt>
                <c:pt idx="136">
                  <c:v>16.67000000000001</c:v>
                </c:pt>
                <c:pt idx="137">
                  <c:v>16.67000000000001</c:v>
                </c:pt>
                <c:pt idx="138">
                  <c:v>16.64</c:v>
                </c:pt>
                <c:pt idx="139">
                  <c:v>16.67000000000001</c:v>
                </c:pt>
                <c:pt idx="140">
                  <c:v>16.67000000000001</c:v>
                </c:pt>
                <c:pt idx="141">
                  <c:v>16.67000000000001</c:v>
                </c:pt>
                <c:pt idx="142">
                  <c:v>16.64</c:v>
                </c:pt>
                <c:pt idx="143">
                  <c:v>16.64</c:v>
                </c:pt>
              </c:numCache>
            </c:numRef>
          </c:val>
        </c:ser>
        <c:marker val="1"/>
        <c:axId val="773260952"/>
        <c:axId val="773252424"/>
      </c:lineChart>
      <c:catAx>
        <c:axId val="77367656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243256"/>
        <c:crosses val="autoZero"/>
        <c:auto val="1"/>
        <c:lblAlgn val="ctr"/>
        <c:lblOffset val="100"/>
      </c:catAx>
      <c:valAx>
        <c:axId val="773243256"/>
        <c:scaling>
          <c:orientation val="minMax"/>
          <c:min val="965.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Pressure1     (</a:t>
                </a:r>
                <a:r>
                  <a:rPr lang="en-US" dirty="0" err="1" smtClean="0"/>
                  <a:t>mB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676568"/>
        <c:crosses val="autoZero"/>
        <c:crossBetween val="between"/>
      </c:valAx>
      <c:valAx>
        <c:axId val="773252424"/>
        <c:scaling>
          <c:orientation val="minMax"/>
          <c:max val="23.0"/>
          <c:min val="15.0"/>
        </c:scaling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Temp1         (</a:t>
                </a:r>
                <a:r>
                  <a:rPr lang="en-US" dirty="0" err="1" smtClean="0"/>
                  <a:t>degC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260952"/>
        <c:crosses val="max"/>
        <c:crossBetween val="between"/>
      </c:valAx>
      <c:catAx>
        <c:axId val="773260952"/>
        <c:scaling>
          <c:orientation val="minMax"/>
        </c:scaling>
        <c:delete val="1"/>
        <c:axPos val="b"/>
        <c:tickLblPos val="nextTo"/>
        <c:crossAx val="77325242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5966757661847"/>
          <c:y val="0.370021744808012"/>
          <c:w val="0.295385036583237"/>
          <c:h val="0.34987172439069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Relative Humidity and</a:t>
            </a:r>
            <a:r>
              <a:rPr lang="en-US" baseline="0"/>
              <a:t> Alitutude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0692420166229221"/>
          <c:y val="0.0832047986592356"/>
          <c:w val="0.879272637795276"/>
          <c:h val="0.858008870128989"/>
        </c:manualLayout>
      </c:layout>
      <c:lineChart>
        <c:grouping val="standard"/>
        <c:ser>
          <c:idx val="1"/>
          <c:order val="1"/>
          <c:tx>
            <c:v>AltitudeBMP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val>
            <c:numRef>
              <c:f>Data!$L$2:$L$153</c:f>
              <c:numCache>
                <c:formatCode>General</c:formatCode>
                <c:ptCount val="152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1.0</c:v>
                </c:pt>
                <c:pt idx="12">
                  <c:v>1.0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-1.0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1.0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-1.0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-1.0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-1.0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38.0</c:v>
                </c:pt>
                <c:pt idx="87">
                  <c:v>49.0</c:v>
                </c:pt>
                <c:pt idx="88">
                  <c:v>83.0</c:v>
                </c:pt>
                <c:pt idx="89">
                  <c:v>126.0</c:v>
                </c:pt>
                <c:pt idx="90">
                  <c:v>170.0</c:v>
                </c:pt>
                <c:pt idx="91">
                  <c:v>183.0</c:v>
                </c:pt>
                <c:pt idx="92">
                  <c:v>217.0</c:v>
                </c:pt>
                <c:pt idx="93">
                  <c:v>244.0</c:v>
                </c:pt>
                <c:pt idx="94">
                  <c:v>261.0</c:v>
                </c:pt>
                <c:pt idx="95">
                  <c:v>255.0</c:v>
                </c:pt>
                <c:pt idx="96">
                  <c:v>254.0</c:v>
                </c:pt>
                <c:pt idx="97">
                  <c:v>243.0</c:v>
                </c:pt>
                <c:pt idx="98">
                  <c:v>239.0</c:v>
                </c:pt>
                <c:pt idx="99">
                  <c:v>233.0</c:v>
                </c:pt>
                <c:pt idx="100">
                  <c:v>222.0</c:v>
                </c:pt>
                <c:pt idx="101">
                  <c:v>217.0</c:v>
                </c:pt>
                <c:pt idx="102">
                  <c:v>215.0</c:v>
                </c:pt>
                <c:pt idx="103">
                  <c:v>210.0</c:v>
                </c:pt>
                <c:pt idx="104">
                  <c:v>204.0</c:v>
                </c:pt>
                <c:pt idx="105">
                  <c:v>186.0</c:v>
                </c:pt>
                <c:pt idx="106">
                  <c:v>184.0</c:v>
                </c:pt>
                <c:pt idx="107">
                  <c:v>176.0</c:v>
                </c:pt>
                <c:pt idx="108">
                  <c:v>174.0</c:v>
                </c:pt>
                <c:pt idx="109">
                  <c:v>171.0</c:v>
                </c:pt>
                <c:pt idx="110">
                  <c:v>167.0</c:v>
                </c:pt>
                <c:pt idx="111">
                  <c:v>163.0</c:v>
                </c:pt>
                <c:pt idx="112">
                  <c:v>163.0</c:v>
                </c:pt>
                <c:pt idx="113">
                  <c:v>158.0</c:v>
                </c:pt>
                <c:pt idx="114">
                  <c:v>155.0</c:v>
                </c:pt>
                <c:pt idx="115">
                  <c:v>153.0</c:v>
                </c:pt>
                <c:pt idx="116">
                  <c:v>136.0</c:v>
                </c:pt>
                <c:pt idx="117">
                  <c:v>133.0</c:v>
                </c:pt>
                <c:pt idx="118">
                  <c:v>130.0</c:v>
                </c:pt>
                <c:pt idx="119">
                  <c:v>126.0</c:v>
                </c:pt>
                <c:pt idx="120">
                  <c:v>122.0</c:v>
                </c:pt>
                <c:pt idx="121">
                  <c:v>119.0</c:v>
                </c:pt>
                <c:pt idx="122">
                  <c:v>113.0</c:v>
                </c:pt>
                <c:pt idx="123">
                  <c:v>109.0</c:v>
                </c:pt>
                <c:pt idx="124">
                  <c:v>103.0</c:v>
                </c:pt>
                <c:pt idx="125">
                  <c:v>102.0</c:v>
                </c:pt>
                <c:pt idx="126">
                  <c:v>98.0</c:v>
                </c:pt>
                <c:pt idx="127">
                  <c:v>87.0</c:v>
                </c:pt>
                <c:pt idx="128">
                  <c:v>73.0</c:v>
                </c:pt>
                <c:pt idx="129">
                  <c:v>68.0</c:v>
                </c:pt>
                <c:pt idx="130">
                  <c:v>63.0</c:v>
                </c:pt>
                <c:pt idx="131">
                  <c:v>61.0</c:v>
                </c:pt>
                <c:pt idx="132">
                  <c:v>52.0</c:v>
                </c:pt>
                <c:pt idx="133">
                  <c:v>49.0</c:v>
                </c:pt>
                <c:pt idx="134">
                  <c:v>45.0</c:v>
                </c:pt>
                <c:pt idx="135">
                  <c:v>39.0</c:v>
                </c:pt>
                <c:pt idx="136">
                  <c:v>34.0</c:v>
                </c:pt>
                <c:pt idx="137">
                  <c:v>32.0</c:v>
                </c:pt>
                <c:pt idx="138">
                  <c:v>27.0</c:v>
                </c:pt>
                <c:pt idx="139">
                  <c:v>23.0</c:v>
                </c:pt>
                <c:pt idx="140">
                  <c:v>21.0</c:v>
                </c:pt>
                <c:pt idx="141">
                  <c:v>16.0</c:v>
                </c:pt>
                <c:pt idx="142">
                  <c:v>12.0</c:v>
                </c:pt>
                <c:pt idx="143">
                  <c:v>5.0</c:v>
                </c:pt>
              </c:numCache>
            </c:numRef>
          </c:val>
        </c:ser>
        <c:marker val="1"/>
        <c:axId val="749822360"/>
        <c:axId val="757873224"/>
      </c:lineChart>
      <c:lineChart>
        <c:grouping val="standard"/>
        <c:ser>
          <c:idx val="0"/>
          <c:order val="0"/>
          <c:tx>
            <c:v>Humidity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val>
            <c:numRef>
              <c:f>Data!$M$2:$M$153</c:f>
              <c:numCache>
                <c:formatCode>General</c:formatCode>
                <c:ptCount val="152"/>
                <c:pt idx="0">
                  <c:v>40.0</c:v>
                </c:pt>
                <c:pt idx="1">
                  <c:v>39.37</c:v>
                </c:pt>
                <c:pt idx="2">
                  <c:v>39.52</c:v>
                </c:pt>
                <c:pt idx="3">
                  <c:v>39.37</c:v>
                </c:pt>
                <c:pt idx="4">
                  <c:v>39.52</c:v>
                </c:pt>
                <c:pt idx="5">
                  <c:v>39.37</c:v>
                </c:pt>
                <c:pt idx="6">
                  <c:v>39.52</c:v>
                </c:pt>
                <c:pt idx="7">
                  <c:v>39.37</c:v>
                </c:pt>
                <c:pt idx="8">
                  <c:v>39.68</c:v>
                </c:pt>
                <c:pt idx="9">
                  <c:v>39.37</c:v>
                </c:pt>
                <c:pt idx="10">
                  <c:v>39.84</c:v>
                </c:pt>
                <c:pt idx="11">
                  <c:v>39.84</c:v>
                </c:pt>
                <c:pt idx="12">
                  <c:v>39.36</c:v>
                </c:pt>
                <c:pt idx="13">
                  <c:v>39.37</c:v>
                </c:pt>
                <c:pt idx="14">
                  <c:v>39.37</c:v>
                </c:pt>
                <c:pt idx="15">
                  <c:v>39.68</c:v>
                </c:pt>
                <c:pt idx="16">
                  <c:v>39.52</c:v>
                </c:pt>
                <c:pt idx="17">
                  <c:v>39.37</c:v>
                </c:pt>
                <c:pt idx="18">
                  <c:v>39.84</c:v>
                </c:pt>
                <c:pt idx="19">
                  <c:v>39.84</c:v>
                </c:pt>
                <c:pt idx="20">
                  <c:v>39.37</c:v>
                </c:pt>
                <c:pt idx="21">
                  <c:v>39.84</c:v>
                </c:pt>
                <c:pt idx="22">
                  <c:v>39.68</c:v>
                </c:pt>
                <c:pt idx="23">
                  <c:v>39.37</c:v>
                </c:pt>
                <c:pt idx="24">
                  <c:v>39.37</c:v>
                </c:pt>
                <c:pt idx="25">
                  <c:v>39.84</c:v>
                </c:pt>
                <c:pt idx="26">
                  <c:v>39.84</c:v>
                </c:pt>
                <c:pt idx="27">
                  <c:v>39.84</c:v>
                </c:pt>
                <c:pt idx="28">
                  <c:v>39.52</c:v>
                </c:pt>
                <c:pt idx="29">
                  <c:v>39.36</c:v>
                </c:pt>
                <c:pt idx="30">
                  <c:v>39.68</c:v>
                </c:pt>
                <c:pt idx="31">
                  <c:v>39.37</c:v>
                </c:pt>
                <c:pt idx="32">
                  <c:v>39.36</c:v>
                </c:pt>
                <c:pt idx="33">
                  <c:v>39.84</c:v>
                </c:pt>
                <c:pt idx="34">
                  <c:v>39.36</c:v>
                </c:pt>
                <c:pt idx="35">
                  <c:v>39.52</c:v>
                </c:pt>
                <c:pt idx="36">
                  <c:v>39.52</c:v>
                </c:pt>
                <c:pt idx="37">
                  <c:v>39.52</c:v>
                </c:pt>
                <c:pt idx="38">
                  <c:v>39.36</c:v>
                </c:pt>
                <c:pt idx="39">
                  <c:v>39.36</c:v>
                </c:pt>
                <c:pt idx="40">
                  <c:v>39.68</c:v>
                </c:pt>
                <c:pt idx="41">
                  <c:v>39.37</c:v>
                </c:pt>
                <c:pt idx="42">
                  <c:v>39.68</c:v>
                </c:pt>
                <c:pt idx="43">
                  <c:v>39.84</c:v>
                </c:pt>
                <c:pt idx="44">
                  <c:v>39.36</c:v>
                </c:pt>
                <c:pt idx="45">
                  <c:v>39.36</c:v>
                </c:pt>
                <c:pt idx="46">
                  <c:v>39.68</c:v>
                </c:pt>
                <c:pt idx="47">
                  <c:v>39.52</c:v>
                </c:pt>
                <c:pt idx="48">
                  <c:v>39.84</c:v>
                </c:pt>
                <c:pt idx="49">
                  <c:v>39.36</c:v>
                </c:pt>
                <c:pt idx="50">
                  <c:v>39.52</c:v>
                </c:pt>
                <c:pt idx="51">
                  <c:v>39.52</c:v>
                </c:pt>
                <c:pt idx="52">
                  <c:v>39.68</c:v>
                </c:pt>
                <c:pt idx="53">
                  <c:v>39.21</c:v>
                </c:pt>
                <c:pt idx="54">
                  <c:v>39.52</c:v>
                </c:pt>
                <c:pt idx="55">
                  <c:v>39.84</c:v>
                </c:pt>
                <c:pt idx="56">
                  <c:v>39.84</c:v>
                </c:pt>
                <c:pt idx="57">
                  <c:v>39.84</c:v>
                </c:pt>
                <c:pt idx="58">
                  <c:v>39.37</c:v>
                </c:pt>
                <c:pt idx="59">
                  <c:v>39.84</c:v>
                </c:pt>
                <c:pt idx="60">
                  <c:v>39.68</c:v>
                </c:pt>
                <c:pt idx="61">
                  <c:v>39.84</c:v>
                </c:pt>
                <c:pt idx="62">
                  <c:v>39.36</c:v>
                </c:pt>
                <c:pt idx="63">
                  <c:v>39.37</c:v>
                </c:pt>
                <c:pt idx="64">
                  <c:v>39.36</c:v>
                </c:pt>
                <c:pt idx="65">
                  <c:v>39.36</c:v>
                </c:pt>
                <c:pt idx="66">
                  <c:v>39.84</c:v>
                </c:pt>
                <c:pt idx="67">
                  <c:v>39.68</c:v>
                </c:pt>
                <c:pt idx="68">
                  <c:v>39.21</c:v>
                </c:pt>
                <c:pt idx="69">
                  <c:v>39.68</c:v>
                </c:pt>
                <c:pt idx="70">
                  <c:v>39.68</c:v>
                </c:pt>
                <c:pt idx="71">
                  <c:v>39.84</c:v>
                </c:pt>
                <c:pt idx="72">
                  <c:v>39.84</c:v>
                </c:pt>
                <c:pt idx="73">
                  <c:v>39.68</c:v>
                </c:pt>
                <c:pt idx="74">
                  <c:v>39.21</c:v>
                </c:pt>
                <c:pt idx="75">
                  <c:v>39.21</c:v>
                </c:pt>
                <c:pt idx="76">
                  <c:v>39.36</c:v>
                </c:pt>
                <c:pt idx="77">
                  <c:v>40.94</c:v>
                </c:pt>
                <c:pt idx="78">
                  <c:v>39.52</c:v>
                </c:pt>
                <c:pt idx="79">
                  <c:v>39.37</c:v>
                </c:pt>
                <c:pt idx="80">
                  <c:v>39.68</c:v>
                </c:pt>
                <c:pt idx="81">
                  <c:v>39.84</c:v>
                </c:pt>
                <c:pt idx="82">
                  <c:v>42.52</c:v>
                </c:pt>
                <c:pt idx="83">
                  <c:v>39.84</c:v>
                </c:pt>
                <c:pt idx="84">
                  <c:v>39.68</c:v>
                </c:pt>
                <c:pt idx="85">
                  <c:v>39.36</c:v>
                </c:pt>
                <c:pt idx="86">
                  <c:v>40.0</c:v>
                </c:pt>
                <c:pt idx="87">
                  <c:v>39.36</c:v>
                </c:pt>
                <c:pt idx="88">
                  <c:v>40.15</c:v>
                </c:pt>
                <c:pt idx="89">
                  <c:v>40.0</c:v>
                </c:pt>
                <c:pt idx="90">
                  <c:v>40.0</c:v>
                </c:pt>
                <c:pt idx="91">
                  <c:v>40.47</c:v>
                </c:pt>
                <c:pt idx="92">
                  <c:v>40.31</c:v>
                </c:pt>
                <c:pt idx="93">
                  <c:v>40.32</c:v>
                </c:pt>
                <c:pt idx="94">
                  <c:v>38.1</c:v>
                </c:pt>
                <c:pt idx="95">
                  <c:v>38.41</c:v>
                </c:pt>
                <c:pt idx="96">
                  <c:v>37.94</c:v>
                </c:pt>
                <c:pt idx="97">
                  <c:v>37.3</c:v>
                </c:pt>
                <c:pt idx="98">
                  <c:v>36.99</c:v>
                </c:pt>
                <c:pt idx="99">
                  <c:v>37.46</c:v>
                </c:pt>
                <c:pt idx="100">
                  <c:v>36.67</c:v>
                </c:pt>
                <c:pt idx="101">
                  <c:v>37.14</c:v>
                </c:pt>
                <c:pt idx="102">
                  <c:v>36.82</c:v>
                </c:pt>
                <c:pt idx="103">
                  <c:v>37.14</c:v>
                </c:pt>
                <c:pt idx="104">
                  <c:v>36.66</c:v>
                </c:pt>
                <c:pt idx="105">
                  <c:v>36.98</c:v>
                </c:pt>
                <c:pt idx="106">
                  <c:v>36.82</c:v>
                </c:pt>
                <c:pt idx="107">
                  <c:v>37.13</c:v>
                </c:pt>
                <c:pt idx="108">
                  <c:v>37.13</c:v>
                </c:pt>
                <c:pt idx="109">
                  <c:v>37.45</c:v>
                </c:pt>
                <c:pt idx="110">
                  <c:v>37.45</c:v>
                </c:pt>
                <c:pt idx="111">
                  <c:v>37.13</c:v>
                </c:pt>
                <c:pt idx="112">
                  <c:v>37.76</c:v>
                </c:pt>
                <c:pt idx="113">
                  <c:v>37.6</c:v>
                </c:pt>
                <c:pt idx="114">
                  <c:v>38.07</c:v>
                </c:pt>
                <c:pt idx="115">
                  <c:v>37.91</c:v>
                </c:pt>
                <c:pt idx="116">
                  <c:v>38.38</c:v>
                </c:pt>
                <c:pt idx="117">
                  <c:v>39.01</c:v>
                </c:pt>
                <c:pt idx="118">
                  <c:v>38.54</c:v>
                </c:pt>
                <c:pt idx="119">
                  <c:v>39.32</c:v>
                </c:pt>
                <c:pt idx="120">
                  <c:v>39.16</c:v>
                </c:pt>
                <c:pt idx="121">
                  <c:v>39.48</c:v>
                </c:pt>
                <c:pt idx="122">
                  <c:v>39.16</c:v>
                </c:pt>
                <c:pt idx="123">
                  <c:v>39.79</c:v>
                </c:pt>
                <c:pt idx="124">
                  <c:v>39.32</c:v>
                </c:pt>
                <c:pt idx="125">
                  <c:v>39.32</c:v>
                </c:pt>
                <c:pt idx="126">
                  <c:v>39.31</c:v>
                </c:pt>
                <c:pt idx="127">
                  <c:v>40.26</c:v>
                </c:pt>
                <c:pt idx="128">
                  <c:v>40.09</c:v>
                </c:pt>
                <c:pt idx="129">
                  <c:v>40.56</c:v>
                </c:pt>
                <c:pt idx="130">
                  <c:v>39.93</c:v>
                </c:pt>
                <c:pt idx="131">
                  <c:v>40.41</c:v>
                </c:pt>
                <c:pt idx="132">
                  <c:v>40.87</c:v>
                </c:pt>
                <c:pt idx="133">
                  <c:v>40.56</c:v>
                </c:pt>
                <c:pt idx="134">
                  <c:v>40.71</c:v>
                </c:pt>
                <c:pt idx="135">
                  <c:v>40.71</c:v>
                </c:pt>
                <c:pt idx="136">
                  <c:v>41.34</c:v>
                </c:pt>
                <c:pt idx="137">
                  <c:v>40.87</c:v>
                </c:pt>
                <c:pt idx="138">
                  <c:v>41.65</c:v>
                </c:pt>
                <c:pt idx="139">
                  <c:v>41.81</c:v>
                </c:pt>
                <c:pt idx="140">
                  <c:v>41.96</c:v>
                </c:pt>
                <c:pt idx="141">
                  <c:v>42.12</c:v>
                </c:pt>
                <c:pt idx="142">
                  <c:v>38.96</c:v>
                </c:pt>
                <c:pt idx="143">
                  <c:v>42.12</c:v>
                </c:pt>
              </c:numCache>
            </c:numRef>
          </c:val>
        </c:ser>
        <c:marker val="1"/>
        <c:axId val="757817832"/>
        <c:axId val="757122792"/>
      </c:lineChart>
      <c:catAx>
        <c:axId val="749822360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  (s)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873224"/>
        <c:crosses val="autoZero"/>
        <c:auto val="1"/>
        <c:lblAlgn val="ctr"/>
        <c:lblOffset val="100"/>
      </c:catAx>
      <c:valAx>
        <c:axId val="7578732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Altitude(m)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822360"/>
        <c:crosses val="autoZero"/>
        <c:crossBetween val="between"/>
      </c:valAx>
      <c:valAx>
        <c:axId val="757122792"/>
        <c:scaling>
          <c:orientation val="minMax"/>
        </c:scaling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Humidity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817832"/>
        <c:crosses val="max"/>
        <c:crossBetween val="between"/>
      </c:valAx>
      <c:catAx>
        <c:axId val="757817832"/>
        <c:scaling>
          <c:orientation val="minMax"/>
        </c:scaling>
        <c:delete val="1"/>
        <c:axPos val="b"/>
        <c:tickLblPos val="nextTo"/>
        <c:crossAx val="757122792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1124562554681"/>
          <c:y val="0.150422839628294"/>
          <c:w val="0.228875437445319"/>
          <c:h val="0.54456685169065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5/13/16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5/13/16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5/13/16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5/13/16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5/13/16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5/13/16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5/13/16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5/13/16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5/13/16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5/13/16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95334-87C5-431F-8AD3-B73F719224BB}" type="datetimeFigureOut">
              <a:rPr lang="en-IE" smtClean="0"/>
              <a:pPr/>
              <a:t>5/13/16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895334-87C5-431F-8AD3-B73F719224BB}" type="datetimeFigureOut">
              <a:rPr lang="en-IE" smtClean="0"/>
              <a:pPr/>
              <a:t>5/13/16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CA4022-A000-444C-A4A9-856CDC77A9B9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IE" i="1" dirty="0" smtClean="0"/>
              <a:t>By </a:t>
            </a:r>
            <a:r>
              <a:rPr lang="en-IE" i="1" dirty="0" err="1" smtClean="0"/>
              <a:t>Confey</a:t>
            </a:r>
            <a:r>
              <a:rPr lang="en-IE" i="1" dirty="0" smtClean="0"/>
              <a:t> College</a:t>
            </a:r>
            <a:endParaRPr lang="en-IE" i="1" dirty="0"/>
          </a:p>
        </p:txBody>
      </p:sp>
      <p:sp>
        <p:nvSpPr>
          <p:cNvPr id="4" name="Rectangle 3"/>
          <p:cNvSpPr/>
          <p:nvPr/>
        </p:nvSpPr>
        <p:spPr>
          <a:xfrm>
            <a:off x="2347248" y="1700808"/>
            <a:ext cx="4291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Confey CAN!</a:t>
            </a:r>
            <a:endParaRPr lang="en-US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0"/>
            <a:ext cx="1195696" cy="3162300"/>
          </a:xfrm>
          <a:prstGeom prst="rect">
            <a:avLst/>
          </a:prstGeom>
          <a:scene3d>
            <a:camera prst="orthographicFront">
              <a:rot lat="0" lon="1200001" rev="240000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68" y="228600"/>
            <a:ext cx="1135131" cy="2819400"/>
          </a:xfrm>
          <a:prstGeom prst="rect">
            <a:avLst/>
          </a:prstGeom>
          <a:scene3d>
            <a:camera prst="orthographicFront">
              <a:rot lat="0" lon="0" rev="19499999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038600"/>
            <a:ext cx="2438400" cy="2502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4605646"/>
            <a:ext cx="1219200" cy="1805049"/>
          </a:xfrm>
          <a:prstGeom prst="rect">
            <a:avLst/>
          </a:prstGeom>
          <a:scene3d>
            <a:camera prst="orthographicFront">
              <a:rot lat="0" lon="0" rev="19799999"/>
            </a:camera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343400"/>
            <a:ext cx="1143000" cy="2019300"/>
          </a:xfrm>
          <a:prstGeom prst="rect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3380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Thermistor</a:t>
            </a:r>
            <a:r>
              <a:rPr lang="en-US" dirty="0" smtClean="0"/>
              <a:t> Calibration Data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219200" y="2133600"/>
          <a:ext cx="56769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0800000">
            <a:off x="5943600" y="5105400"/>
            <a:ext cx="1371600" cy="914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2200" y="5943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Formula used in </a:t>
            </a:r>
            <a:r>
              <a:rPr lang="en-US" dirty="0" err="1" smtClean="0"/>
              <a:t>Arduino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6096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Different </a:t>
            </a:r>
            <a:r>
              <a:rPr lang="en-US" b="1" dirty="0" err="1" smtClean="0"/>
              <a:t>thermistor</a:t>
            </a:r>
            <a:r>
              <a:rPr lang="en-US" b="1" dirty="0" smtClean="0"/>
              <a:t> to kit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791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Further Calibration: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7924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BMP180 Barometric Pressure/Temp sensor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329136" cy="359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2004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Pressure: against   MPX4115A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Temperature </a:t>
            </a:r>
          </a:p>
          <a:p>
            <a:r>
              <a:rPr lang="en-US" sz="2400" dirty="0" smtClean="0"/>
              <a:t>– Hairdryer/Freezer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r>
              <a:rPr lang="en-US" dirty="0" smtClean="0"/>
              <a:t>BMP180 Calibration: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066800" y="2057400"/>
          <a:ext cx="6781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791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Further Calibration: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525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ADXL345 Accelerometer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04800"/>
            <a:ext cx="1744653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048000"/>
            <a:ext cx="3573780" cy="2351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048000"/>
            <a:ext cx="4479323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943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 Tested All 3 axis in both directions - offset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791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Further Calibration: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777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HIH4030 Relative Humidity sensor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24200"/>
            <a:ext cx="3459132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905228"/>
            <a:ext cx="4127500" cy="2965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553200" cy="896112"/>
          </a:xfrm>
        </p:spPr>
        <p:txBody>
          <a:bodyPr/>
          <a:lstStyle/>
          <a:p>
            <a:r>
              <a:rPr lang="en-US" dirty="0" smtClean="0"/>
              <a:t>Power Consumption: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48979" y="2153979"/>
            <a:ext cx="4917558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1371600"/>
            <a:ext cx="472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173.9 </a:t>
            </a:r>
            <a:r>
              <a:rPr lang="en-US" sz="2400" dirty="0" err="1" smtClean="0"/>
              <a:t>mA</a:t>
            </a:r>
            <a:r>
              <a:rPr lang="en-US" sz="2400" dirty="0" smtClean="0"/>
              <a:t> when running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9v Battery capacity 600mAh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650/173.9  =  3.73 hrs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BUT larger current lower capacity so unsure..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use 6 </a:t>
            </a:r>
            <a:r>
              <a:rPr lang="en-US" sz="2400" dirty="0" err="1" smtClean="0"/>
              <a:t>x</a:t>
            </a:r>
            <a:r>
              <a:rPr lang="en-US" sz="2400" dirty="0" smtClean="0"/>
              <a:t> 1.5V AA in series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Voltage regulator inefficient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Parachute – Terminal velocity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52578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ea typeface="ＭＳ ゴシック"/>
              <a:cs typeface="ＭＳ ゴシック"/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ea typeface="ＭＳ ゴシック"/>
                <a:cs typeface="ＭＳ ゴシック"/>
              </a:rPr>
              <a:t> What affects Terminal velocity:</a:t>
            </a:r>
          </a:p>
          <a:p>
            <a:pPr>
              <a:buFont typeface="Arial"/>
              <a:buChar char="•"/>
            </a:pPr>
            <a:endParaRPr lang="en-US" sz="2800" dirty="0" smtClean="0">
              <a:ea typeface="ＭＳ ゴシック"/>
              <a:cs typeface="ＭＳ ゴシック"/>
            </a:endParaRPr>
          </a:p>
          <a:p>
            <a:pPr>
              <a:buFontTx/>
              <a:buChar char="-"/>
            </a:pPr>
            <a:r>
              <a:rPr lang="en-US" sz="2800" dirty="0" smtClean="0">
                <a:ea typeface="ＭＳ ゴシック"/>
                <a:cs typeface="ＭＳ ゴシック"/>
              </a:rPr>
              <a:t>Area of material</a:t>
            </a:r>
          </a:p>
          <a:p>
            <a:pPr>
              <a:buFontTx/>
              <a:buChar char="-"/>
            </a:pPr>
            <a:r>
              <a:rPr lang="en-US" sz="2800" dirty="0" smtClean="0">
                <a:ea typeface="ＭＳ ゴシック"/>
                <a:cs typeface="ＭＳ ゴシック"/>
              </a:rPr>
              <a:t>Drag Coefficient</a:t>
            </a:r>
          </a:p>
          <a:p>
            <a:pPr lvl="1">
              <a:buFontTx/>
              <a:buChar char="-"/>
            </a:pPr>
            <a:r>
              <a:rPr lang="en-US" sz="2800" dirty="0" smtClean="0">
                <a:ea typeface="ＭＳ ゴシック"/>
                <a:cs typeface="ＭＳ ゴシック"/>
              </a:rPr>
              <a:t> Shape of parachute</a:t>
            </a:r>
          </a:p>
          <a:p>
            <a:pPr lvl="1">
              <a:buFontTx/>
              <a:buChar char="-"/>
            </a:pPr>
            <a:r>
              <a:rPr lang="en-US" sz="2800" dirty="0" smtClean="0">
                <a:ea typeface="ＭＳ ゴシック"/>
                <a:cs typeface="ＭＳ ゴシック"/>
              </a:rPr>
              <a:t> Cross, Hemispherical</a:t>
            </a:r>
          </a:p>
          <a:p>
            <a:pPr lvl="1">
              <a:buFontTx/>
              <a:buChar char="-"/>
            </a:pPr>
            <a:r>
              <a:rPr lang="en-US" sz="2800" dirty="0" smtClean="0">
                <a:ea typeface="ＭＳ ゴシック"/>
                <a:cs typeface="ＭＳ ゴシック"/>
              </a:rPr>
              <a:t> Polygon, </a:t>
            </a:r>
            <a:r>
              <a:rPr lang="en-US" sz="2800" dirty="0" err="1" smtClean="0">
                <a:ea typeface="ＭＳ ゴシック"/>
                <a:cs typeface="ＭＳ ゴシック"/>
              </a:rPr>
              <a:t>Parapent</a:t>
            </a:r>
            <a:endParaRPr lang="en-US" sz="2800" dirty="0" smtClean="0">
              <a:ea typeface="ＭＳ ゴシック"/>
              <a:cs typeface="ＭＳ ゴシック"/>
            </a:endParaRPr>
          </a:p>
          <a:p>
            <a:pPr>
              <a:buFontTx/>
              <a:buChar char="-"/>
            </a:pPr>
            <a:r>
              <a:rPr lang="en-US" sz="2800" dirty="0" smtClean="0">
                <a:ea typeface="ＭＳ ゴシック"/>
                <a:cs typeface="ＭＳ ゴシック"/>
              </a:rPr>
              <a:t>Weight (mg) of can</a:t>
            </a:r>
          </a:p>
          <a:p>
            <a:r>
              <a:rPr lang="en-US" sz="2800" dirty="0" smtClean="0">
                <a:ea typeface="ＭＳ ゴシック"/>
                <a:cs typeface="ＭＳ ゴシック"/>
              </a:rPr>
              <a:t>-Density of Air</a:t>
            </a:r>
          </a:p>
          <a:p>
            <a:r>
              <a:rPr lang="en-US" sz="2800" dirty="0" smtClean="0">
                <a:ea typeface="ＭＳ ゴシック"/>
                <a:cs typeface="ＭＳ ゴシック"/>
              </a:rPr>
              <a:t>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362200" y="1447800"/>
            <a:ext cx="4083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11 </a:t>
            </a:r>
            <a:r>
              <a:rPr lang="en-US" sz="2000" dirty="0" err="1" smtClean="0">
                <a:solidFill>
                  <a:srgbClr val="FF0000"/>
                </a:solidFill>
              </a:rPr>
              <a:t>m/s</a:t>
            </a:r>
            <a:r>
              <a:rPr lang="en-US" sz="2000" dirty="0" smtClean="0">
                <a:solidFill>
                  <a:srgbClr val="FF0000"/>
                </a:solidFill>
              </a:rPr>
              <a:t>   ≥Terminal velocity   ≥</a:t>
            </a:r>
            <a:r>
              <a:rPr lang="en-US" sz="2000" dirty="0" smtClean="0">
                <a:solidFill>
                  <a:srgbClr val="FF0000"/>
                </a:solidFill>
                <a:ea typeface="ＭＳ ゴシック"/>
                <a:cs typeface="ＭＳ ゴシック"/>
              </a:rPr>
              <a:t> 8m/s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276600"/>
            <a:ext cx="4184650" cy="3217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1447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Cansat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breaks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1447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Cansat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drifts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71600"/>
            <a:ext cx="6019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Parachute – </a:t>
            </a:r>
            <a:r>
              <a:rPr lang="en-US" dirty="0" err="1" smtClean="0"/>
              <a:t>Stabiliity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556" dirty="0" smtClean="0">
                <a:ea typeface="ＭＳ ゴシック"/>
                <a:cs typeface="ＭＳ ゴシック"/>
              </a:rPr>
              <a:t>(need can to stay upright)</a:t>
            </a:r>
            <a:endParaRPr lang="en-US" sz="3556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632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ea typeface="ＭＳ ゴシック"/>
              <a:cs typeface="ＭＳ ゴシック"/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ea typeface="ＭＳ ゴシック"/>
                <a:cs typeface="ＭＳ ゴシック"/>
              </a:rPr>
              <a:t> What affects Stability :</a:t>
            </a:r>
          </a:p>
          <a:p>
            <a:pPr>
              <a:buFont typeface="Arial"/>
              <a:buChar char="•"/>
            </a:pPr>
            <a:endParaRPr lang="en-US" sz="2800" dirty="0" smtClean="0">
              <a:ea typeface="ＭＳ ゴシック"/>
              <a:cs typeface="ＭＳ ゴシック"/>
            </a:endParaRPr>
          </a:p>
          <a:p>
            <a:pPr lvl="1">
              <a:buFontTx/>
              <a:buChar char="-"/>
            </a:pPr>
            <a:r>
              <a:rPr lang="en-US" sz="2800" dirty="0" smtClean="0">
                <a:ea typeface="ＭＳ ゴシック"/>
                <a:cs typeface="ＭＳ ゴシック"/>
              </a:rPr>
              <a:t>Strong </a:t>
            </a:r>
            <a:r>
              <a:rPr lang="en-US" sz="2800" dirty="0" err="1" smtClean="0">
                <a:ea typeface="ＭＳ ゴシック"/>
                <a:cs typeface="ＭＳ ゴシック"/>
              </a:rPr>
              <a:t>fibres</a:t>
            </a:r>
            <a:r>
              <a:rPr lang="en-US" sz="2800" dirty="0" smtClean="0">
                <a:ea typeface="ＭＳ ゴシック"/>
                <a:cs typeface="ＭＳ ゴシック"/>
              </a:rPr>
              <a:t> when ejecting (nylon)</a:t>
            </a:r>
          </a:p>
          <a:p>
            <a:r>
              <a:rPr lang="en-US" sz="2800" dirty="0" smtClean="0">
                <a:ea typeface="ＭＳ ゴシック"/>
                <a:cs typeface="ＭＳ ゴシック"/>
              </a:rPr>
              <a:t>     - Strong fabric (</a:t>
            </a:r>
            <a:r>
              <a:rPr lang="en-US" sz="2800" dirty="0" err="1" smtClean="0">
                <a:ea typeface="ＭＳ ゴシック"/>
                <a:cs typeface="ＭＳ ゴシック"/>
              </a:rPr>
              <a:t>ripstop</a:t>
            </a:r>
            <a:r>
              <a:rPr lang="en-US" sz="2800" dirty="0" smtClean="0">
                <a:ea typeface="ＭＳ ゴシック"/>
                <a:cs typeface="ＭＳ ゴシック"/>
              </a:rPr>
              <a:t>)	</a:t>
            </a:r>
          </a:p>
          <a:p>
            <a:r>
              <a:rPr lang="en-US" sz="2800" dirty="0" smtClean="0">
                <a:ea typeface="ＭＳ ゴシック"/>
                <a:cs typeface="ＭＳ ゴシック"/>
              </a:rPr>
              <a:t>     - </a:t>
            </a:r>
            <a:r>
              <a:rPr lang="en-US" sz="2800" dirty="0" err="1" smtClean="0">
                <a:ea typeface="ＭＳ ゴシック"/>
                <a:cs typeface="ＭＳ ゴシック"/>
              </a:rPr>
              <a:t>Hole(s</a:t>
            </a:r>
            <a:r>
              <a:rPr lang="en-US" sz="2800" dirty="0" smtClean="0">
                <a:ea typeface="ＭＳ ゴシック"/>
                <a:cs typeface="ＭＳ ゴシック"/>
              </a:rPr>
              <a:t>) ??</a:t>
            </a:r>
          </a:p>
          <a:p>
            <a:r>
              <a:rPr lang="en-US" sz="2800" dirty="0" smtClean="0">
                <a:ea typeface="ＭＳ ゴシック"/>
                <a:cs typeface="ＭＳ ゴシック"/>
              </a:rPr>
              <a:t>     - Mini central parachute</a:t>
            </a:r>
          </a:p>
          <a:p>
            <a:r>
              <a:rPr lang="en-US" sz="2800" dirty="0" smtClean="0">
                <a:ea typeface="ＭＳ ゴシック"/>
                <a:cs typeface="ＭＳ ゴシック"/>
              </a:rPr>
              <a:t>	</a:t>
            </a:r>
          </a:p>
          <a:p>
            <a:r>
              <a:rPr lang="en-US" sz="2800" dirty="0" smtClean="0">
                <a:ea typeface="ＭＳ ゴシック"/>
                <a:cs typeface="ＭＳ ゴシック"/>
              </a:rPr>
              <a:t>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244258"/>
            <a:ext cx="1841500" cy="2613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5029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 smtClean="0"/>
              <a:t>Parachute testing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4191000" cy="3962400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IE" sz="2800" dirty="0" smtClean="0">
                <a:latin typeface="Constantia"/>
                <a:cs typeface="Constantia"/>
              </a:rPr>
              <a:t>4 Prototypes</a:t>
            </a:r>
          </a:p>
          <a:p>
            <a:pPr lvl="1">
              <a:buClrTx/>
              <a:buNone/>
            </a:pPr>
            <a:r>
              <a:rPr lang="en-IE" dirty="0" smtClean="0">
                <a:latin typeface="Constantia"/>
                <a:cs typeface="Constantia"/>
              </a:rPr>
              <a:t>- Cross, Hemispherical, 2 Octagons</a:t>
            </a:r>
          </a:p>
          <a:p>
            <a:pPr>
              <a:buClrTx/>
            </a:pPr>
            <a:endParaRPr lang="en-IE" sz="2800" dirty="0" smtClean="0">
              <a:latin typeface="Constantia"/>
              <a:cs typeface="Constantia"/>
            </a:endParaRPr>
          </a:p>
          <a:p>
            <a:pPr>
              <a:buClrTx/>
            </a:pPr>
            <a:r>
              <a:rPr lang="en-IE" sz="2800" dirty="0" smtClean="0">
                <a:latin typeface="Constantia"/>
                <a:cs typeface="Constantia"/>
              </a:rPr>
              <a:t> Drone testing x 2</a:t>
            </a:r>
          </a:p>
          <a:p>
            <a:pPr>
              <a:buClrTx/>
            </a:pPr>
            <a:endParaRPr lang="en-IE" sz="2800" dirty="0" smtClean="0">
              <a:latin typeface="Constantia"/>
              <a:cs typeface="Constantia"/>
            </a:endParaRPr>
          </a:p>
          <a:p>
            <a:pPr>
              <a:buClrTx/>
            </a:pPr>
            <a:r>
              <a:rPr lang="en-IE" sz="2800" dirty="0" smtClean="0">
                <a:latin typeface="Constantia"/>
                <a:cs typeface="Constantia"/>
              </a:rPr>
              <a:t> Lost one!</a:t>
            </a:r>
          </a:p>
          <a:p>
            <a:pPr>
              <a:buClrTx/>
            </a:pPr>
            <a:endParaRPr lang="en-IE" sz="2800" dirty="0" smtClean="0">
              <a:latin typeface="Constantia"/>
              <a:cs typeface="Constantia"/>
            </a:endParaRPr>
          </a:p>
          <a:p>
            <a:pPr>
              <a:buClrTx/>
            </a:pPr>
            <a:r>
              <a:rPr lang="en-IE" sz="2800" dirty="0" smtClean="0">
                <a:latin typeface="Constantia"/>
                <a:cs typeface="Constantia"/>
              </a:rPr>
              <a:t>2 choices (weather)</a:t>
            </a:r>
          </a:p>
          <a:p>
            <a:pPr>
              <a:buClrTx/>
            </a:pPr>
            <a:endParaRPr lang="en-IE" sz="2800" dirty="0" smtClean="0">
              <a:latin typeface="Constantia"/>
              <a:cs typeface="Constant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743200"/>
            <a:ext cx="2093530" cy="382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62000"/>
            <a:ext cx="1437132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609600"/>
            <a:ext cx="2108043" cy="563880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154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41148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 smtClean="0"/>
              <a:t>Outreach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029200"/>
          </a:xfrm>
        </p:spPr>
        <p:txBody>
          <a:bodyPr>
            <a:noAutofit/>
          </a:bodyPr>
          <a:lstStyle/>
          <a:p>
            <a:pPr>
              <a:buClrTx/>
              <a:buNone/>
            </a:pPr>
            <a:r>
              <a:rPr lang="en-IE" sz="2400" b="1" i="1" dirty="0" smtClean="0"/>
              <a:t>			</a:t>
            </a:r>
            <a:r>
              <a:rPr lang="en-IE" sz="2800" b="1" i="1" u="sng" dirty="0" smtClean="0"/>
              <a:t>Public Communications</a:t>
            </a:r>
          </a:p>
          <a:p>
            <a:pPr>
              <a:buClrTx/>
            </a:pPr>
            <a:endParaRPr lang="en-IE" sz="1000" b="1" i="1" dirty="0" smtClean="0"/>
          </a:p>
          <a:p>
            <a:pPr>
              <a:buClrTx/>
              <a:buNone/>
            </a:pPr>
            <a:r>
              <a:rPr lang="en-IE" sz="2400" i="1" dirty="0" smtClean="0"/>
              <a:t>  - </a:t>
            </a:r>
            <a:r>
              <a:rPr lang="en-IE" i="1" dirty="0" smtClean="0"/>
              <a:t>Butler tech –very willing to work with Confey students again!</a:t>
            </a:r>
          </a:p>
          <a:p>
            <a:pPr>
              <a:buClrTx/>
              <a:buNone/>
            </a:pPr>
            <a:endParaRPr lang="en-IE" sz="1400" i="1" dirty="0" smtClean="0"/>
          </a:p>
          <a:p>
            <a:pPr>
              <a:buClrTx/>
              <a:buNone/>
            </a:pPr>
            <a:r>
              <a:rPr lang="en-IE" i="1" dirty="0" smtClean="0"/>
              <a:t>  - Contacted Dunnes Stores for sponsorship/prizes</a:t>
            </a:r>
          </a:p>
          <a:p>
            <a:pPr>
              <a:buClrTx/>
              <a:buNone/>
            </a:pPr>
            <a:endParaRPr lang="en-IE" sz="1400" i="1" dirty="0" smtClean="0"/>
          </a:p>
          <a:p>
            <a:pPr>
              <a:buClrTx/>
              <a:buFontTx/>
              <a:buChar char="-"/>
            </a:pPr>
            <a:r>
              <a:rPr lang="en-IE" i="1" dirty="0" smtClean="0"/>
              <a:t>Spoke with representatives from Intel/HP/Salesforce     </a:t>
            </a:r>
            <a:r>
              <a:rPr lang="en-IE" b="1" i="1" dirty="0" smtClean="0"/>
              <a:t>2 Apple Macs </a:t>
            </a:r>
            <a:r>
              <a:rPr lang="en-IE" i="1" dirty="0" smtClean="0"/>
              <a:t>were donated to </a:t>
            </a:r>
            <a:r>
              <a:rPr lang="en-IE" b="1" i="1" u="sng" dirty="0" smtClean="0"/>
              <a:t>CONFEYCAN</a:t>
            </a:r>
            <a:endParaRPr lang="en-IE" i="1" dirty="0" smtClean="0"/>
          </a:p>
          <a:p>
            <a:pPr>
              <a:buClrTx/>
              <a:buFontTx/>
              <a:buChar char="-"/>
            </a:pPr>
            <a:endParaRPr lang="en-IE" sz="1400" i="1" dirty="0" smtClean="0"/>
          </a:p>
          <a:p>
            <a:pPr>
              <a:buClrTx/>
              <a:buFontTx/>
              <a:buChar char="-"/>
            </a:pPr>
            <a:r>
              <a:rPr lang="en-IE" i="1" dirty="0" smtClean="0"/>
              <a:t>Have written article for two local newspapers</a:t>
            </a:r>
          </a:p>
          <a:p>
            <a:pPr>
              <a:buClrTx/>
              <a:buFontTx/>
              <a:buChar char="-"/>
            </a:pPr>
            <a:endParaRPr lang="en-IE" sz="1200" i="1" dirty="0" smtClean="0"/>
          </a:p>
          <a:p>
            <a:pPr>
              <a:buClrTx/>
              <a:buFontTx/>
              <a:buChar char="-"/>
            </a:pPr>
            <a:r>
              <a:rPr lang="en-IE" i="1" dirty="0" smtClean="0"/>
              <a:t>Local photographer used Quadcoptor </a:t>
            </a:r>
          </a:p>
          <a:p>
            <a:pPr>
              <a:buClrTx/>
              <a:buNone/>
            </a:pPr>
            <a:endParaRPr lang="en-IE" sz="2400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2292620" cy="135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5181600"/>
            <a:ext cx="1295400" cy="13913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381000"/>
            <a:ext cx="1466652" cy="1513461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9322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algn="ctr"/>
            <a:r>
              <a:rPr lang="en-IE" dirty="0" smtClean="0"/>
              <a:t>Project Overview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762872" cy="4389120"/>
          </a:xfrm>
        </p:spPr>
        <p:txBody>
          <a:bodyPr/>
          <a:lstStyle/>
          <a:p>
            <a:endParaRPr lang="en-IE" b="1" i="1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i="1" dirty="0" smtClean="0"/>
              <a:t>The TEAM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i="1" dirty="0" smtClean="0"/>
              <a:t>CanSat Construction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i="1" dirty="0" smtClean="0"/>
              <a:t>Programming and Coding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i="1" dirty="0" smtClean="0"/>
              <a:t>Testing </a:t>
            </a:r>
            <a:r>
              <a:rPr lang="en-IE" b="1" i="1" dirty="0"/>
              <a:t>and </a:t>
            </a:r>
            <a:r>
              <a:rPr lang="en-IE" b="1" i="1" dirty="0" smtClean="0"/>
              <a:t>Calibration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i="1" dirty="0" smtClean="0"/>
              <a:t>Parachute Construction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i="1" dirty="0" smtClean="0"/>
              <a:t>Community Outreach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E" b="1" i="1" dirty="0" smtClean="0"/>
              <a:t>Data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3898900" cy="269240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1000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41148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 smtClean="0"/>
              <a:t>Outreach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3505200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None/>
            </a:pPr>
            <a:r>
              <a:rPr lang="en-IE" sz="2800" b="1" i="1" dirty="0" smtClean="0"/>
              <a:t> </a:t>
            </a:r>
            <a:r>
              <a:rPr lang="en-IE" sz="3600" b="1" i="1" dirty="0" smtClean="0"/>
              <a:t>- </a:t>
            </a:r>
            <a:r>
              <a:rPr lang="en-IE" sz="3200" b="1" i="1" dirty="0" smtClean="0"/>
              <a:t>Survey/Online Design Competition</a:t>
            </a:r>
          </a:p>
          <a:p>
            <a:pPr marL="0" indent="0">
              <a:buClrTx/>
              <a:buNone/>
            </a:pPr>
            <a:r>
              <a:rPr lang="en-IE" sz="3600" b="1" i="1" dirty="0" smtClean="0"/>
              <a:t>  </a:t>
            </a:r>
            <a:r>
              <a:rPr lang="en-IE" sz="3600" i="1" dirty="0" smtClean="0"/>
              <a:t>    </a:t>
            </a:r>
            <a:r>
              <a:rPr lang="en-IE" sz="2800" i="1" dirty="0" smtClean="0"/>
              <a:t>-Team name</a:t>
            </a:r>
          </a:p>
          <a:p>
            <a:pPr marL="0" indent="0">
              <a:buClrTx/>
              <a:buNone/>
            </a:pPr>
            <a:r>
              <a:rPr lang="en-IE" sz="2800" i="1" dirty="0"/>
              <a:t> </a:t>
            </a:r>
            <a:r>
              <a:rPr lang="en-IE" sz="2800" i="1" dirty="0" smtClean="0"/>
              <a:t>      -Team logo</a:t>
            </a:r>
          </a:p>
          <a:p>
            <a:pPr marL="0" indent="0">
              <a:buClrTx/>
              <a:buNone/>
            </a:pPr>
            <a:r>
              <a:rPr lang="en-IE" sz="2800" i="1" dirty="0" smtClean="0"/>
              <a:t>       - 100’s of entries</a:t>
            </a:r>
          </a:p>
          <a:p>
            <a:pPr marL="0" indent="0">
              <a:buClrTx/>
              <a:buFontTx/>
              <a:buChar char="-"/>
            </a:pPr>
            <a:r>
              <a:rPr lang="en-IE" sz="3200" b="1" i="1" dirty="0" smtClean="0"/>
              <a:t>Open day presentation </a:t>
            </a:r>
          </a:p>
          <a:p>
            <a:pPr marL="365760" lvl="1" indent="0">
              <a:buClrTx/>
              <a:buFontTx/>
              <a:buChar char="-"/>
            </a:pPr>
            <a:r>
              <a:rPr lang="en-IE" sz="2153" i="1" dirty="0" smtClean="0"/>
              <a:t> 800 attendees</a:t>
            </a:r>
          </a:p>
          <a:p>
            <a:pPr marL="365760" lvl="1" indent="0">
              <a:buClrTx/>
              <a:buFontTx/>
              <a:buChar char="-"/>
            </a:pPr>
            <a:endParaRPr lang="en-IE" sz="1647" i="1" dirty="0" smtClean="0"/>
          </a:p>
          <a:p>
            <a:pPr marL="0" indent="0">
              <a:buClrTx/>
              <a:buFontTx/>
              <a:buChar char="-"/>
            </a:pPr>
            <a:r>
              <a:rPr lang="en-IE" sz="3200" b="1" i="1" dirty="0" smtClean="0"/>
              <a:t> 5</a:t>
            </a:r>
            <a:r>
              <a:rPr lang="en-IE" sz="3200" b="1" i="1" baseline="30000" dirty="0" smtClean="0"/>
              <a:t>th</a:t>
            </a:r>
            <a:r>
              <a:rPr lang="en-IE" sz="3200" b="1" i="1" dirty="0" smtClean="0"/>
              <a:t> Years attend launch</a:t>
            </a:r>
          </a:p>
          <a:p>
            <a:pPr marL="0" indent="0">
              <a:buClrTx/>
              <a:buFontTx/>
              <a:buChar char="-"/>
            </a:pPr>
            <a:endParaRPr lang="en-IE" sz="3200" b="1" i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40460">
            <a:off x="688140" y="130891"/>
            <a:ext cx="1263698" cy="18344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3200" y="1371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In our school ..</a:t>
            </a:r>
            <a:endParaRPr lang="en-US" sz="36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52400"/>
            <a:ext cx="1371600" cy="2005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04800"/>
            <a:ext cx="1219200" cy="1143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200400"/>
            <a:ext cx="3712496" cy="250190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9322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4114800" cy="704088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 smtClean="0"/>
              <a:t>Outreach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800600"/>
          </a:xfrm>
        </p:spPr>
        <p:txBody>
          <a:bodyPr>
            <a:normAutofit/>
          </a:bodyPr>
          <a:lstStyle/>
          <a:p>
            <a:pPr>
              <a:buClrTx/>
              <a:buNone/>
            </a:pPr>
            <a:r>
              <a:rPr lang="en-IE" sz="3200" i="1" dirty="0" smtClean="0"/>
              <a:t>       </a:t>
            </a:r>
            <a:r>
              <a:rPr lang="en-IE" sz="3200" b="1" i="1" dirty="0" smtClean="0"/>
              <a:t>Website Construction</a:t>
            </a:r>
          </a:p>
          <a:p>
            <a:pPr>
              <a:buClrTx/>
              <a:buNone/>
            </a:pPr>
            <a:endParaRPr lang="en-IE" sz="1400" b="1" i="1" dirty="0" smtClean="0"/>
          </a:p>
          <a:p>
            <a:pPr marL="0" indent="0">
              <a:buClrTx/>
              <a:buNone/>
            </a:pPr>
            <a:r>
              <a:rPr lang="en-IE" sz="3200" i="1" dirty="0"/>
              <a:t> </a:t>
            </a:r>
            <a:r>
              <a:rPr lang="en-IE" sz="3200" i="1" dirty="0" smtClean="0"/>
              <a:t>  - Home Page</a:t>
            </a:r>
          </a:p>
          <a:p>
            <a:pPr marL="0" indent="0">
              <a:buClrTx/>
              <a:buNone/>
            </a:pPr>
            <a:r>
              <a:rPr lang="en-IE" sz="3200" i="1" dirty="0" smtClean="0"/>
              <a:t>   - Infomercial (ESERO)</a:t>
            </a:r>
          </a:p>
          <a:p>
            <a:pPr marL="0" indent="0">
              <a:buClrTx/>
              <a:buNone/>
            </a:pPr>
            <a:r>
              <a:rPr lang="en-IE" sz="3200" i="1" dirty="0"/>
              <a:t> </a:t>
            </a:r>
            <a:r>
              <a:rPr lang="en-IE" sz="3200" i="1" dirty="0" smtClean="0"/>
              <a:t>  - Survey competition</a:t>
            </a:r>
          </a:p>
          <a:p>
            <a:pPr marL="0" indent="0">
              <a:buClrTx/>
              <a:buNone/>
            </a:pPr>
            <a:r>
              <a:rPr lang="en-IE" sz="3200" i="1" dirty="0"/>
              <a:t> </a:t>
            </a:r>
            <a:r>
              <a:rPr lang="en-IE" sz="3200" i="1" dirty="0" smtClean="0"/>
              <a:t>  - Blog</a:t>
            </a:r>
          </a:p>
          <a:p>
            <a:pPr marL="0" indent="0">
              <a:buClrTx/>
              <a:buNone/>
            </a:pPr>
            <a:r>
              <a:rPr lang="en-IE" sz="3200" i="1" dirty="0"/>
              <a:t> </a:t>
            </a:r>
            <a:r>
              <a:rPr lang="en-IE" sz="3200" i="1" dirty="0" smtClean="0"/>
              <a:t>  - Photos/Videos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1905000" cy="1123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81000"/>
            <a:ext cx="1295400" cy="13913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371" y="2819400"/>
            <a:ext cx="3810000" cy="312420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9322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algn="ctr"/>
            <a:r>
              <a:rPr lang="en-IE" dirty="0" smtClean="0"/>
              <a:t>Programming and Coding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pPr>
              <a:buClrTx/>
              <a:buNone/>
            </a:pPr>
            <a:endParaRPr lang="en-IE" sz="2000" i="1" dirty="0" smtClean="0"/>
          </a:p>
          <a:p>
            <a:pPr>
              <a:buClrTx/>
            </a:pPr>
            <a:r>
              <a:rPr lang="en-IE" sz="3027" i="1" dirty="0" smtClean="0"/>
              <a:t>Transmitting Data</a:t>
            </a:r>
          </a:p>
          <a:p>
            <a:pPr>
              <a:buClrTx/>
              <a:buNone/>
            </a:pPr>
            <a:r>
              <a:rPr lang="en-IE" i="1" dirty="0" smtClean="0"/>
              <a:t>   -</a:t>
            </a:r>
            <a:r>
              <a:rPr lang="en-IE" sz="2000" i="1" dirty="0" smtClean="0"/>
              <a:t>Rf Magic/Terminal</a:t>
            </a:r>
          </a:p>
          <a:p>
            <a:pPr>
              <a:buClrTx/>
              <a:buNone/>
            </a:pPr>
            <a:r>
              <a:rPr lang="en-IE" sz="2000" i="1" dirty="0" smtClean="0"/>
              <a:t>   - Baud rates/loop delay</a:t>
            </a:r>
          </a:p>
          <a:p>
            <a:pPr>
              <a:buClrTx/>
              <a:buNone/>
            </a:pPr>
            <a:endParaRPr lang="en-IE" sz="2000" i="1" dirty="0" smtClean="0"/>
          </a:p>
          <a:p>
            <a:pPr>
              <a:buClrTx/>
            </a:pPr>
            <a:r>
              <a:rPr lang="en-IE" sz="3027" i="1" dirty="0" smtClean="0"/>
              <a:t>The wire Antenna</a:t>
            </a:r>
          </a:p>
          <a:p>
            <a:pPr>
              <a:buClrTx/>
              <a:buNone/>
            </a:pPr>
            <a:r>
              <a:rPr lang="en-IE" sz="2162" i="1" dirty="0" smtClean="0"/>
              <a:t>   - our working frequency (444MHz)</a:t>
            </a:r>
          </a:p>
          <a:p>
            <a:pPr>
              <a:buClrTx/>
              <a:buNone/>
            </a:pPr>
            <a:r>
              <a:rPr lang="en-IE" sz="2000" i="1" dirty="0" smtClean="0"/>
              <a:t>    - Length = c/4f     =          </a:t>
            </a:r>
            <a:r>
              <a:rPr lang="en-IE" sz="2000" i="1" u="sng" dirty="0" smtClean="0"/>
              <a:t>3x10</a:t>
            </a:r>
            <a:r>
              <a:rPr lang="en-IE" sz="2000" i="1" u="sng" baseline="30000" dirty="0" smtClean="0"/>
              <a:t>8 </a:t>
            </a:r>
            <a:r>
              <a:rPr lang="en-IE" sz="2000" i="1" baseline="30000" dirty="0" smtClean="0"/>
              <a:t>              </a:t>
            </a:r>
            <a:r>
              <a:rPr lang="en-IE" sz="2000" i="1" dirty="0" smtClean="0"/>
              <a:t>=</a:t>
            </a:r>
            <a:r>
              <a:rPr lang="en-IE" sz="2000" i="1" baseline="30000" dirty="0" smtClean="0"/>
              <a:t>    </a:t>
            </a:r>
            <a:r>
              <a:rPr lang="en-IE" sz="2000" i="1" dirty="0" smtClean="0"/>
              <a:t>   0.169m</a:t>
            </a:r>
            <a:endParaRPr lang="en-IE" i="1" u="sng" dirty="0" smtClean="0"/>
          </a:p>
          <a:p>
            <a:pPr>
              <a:buClrTx/>
              <a:buNone/>
            </a:pPr>
            <a:r>
              <a:rPr lang="en-IE" i="1" dirty="0" smtClean="0"/>
              <a:t>                                 </a:t>
            </a:r>
            <a:r>
              <a:rPr lang="en-IE" sz="2000" i="1" dirty="0" smtClean="0"/>
              <a:t>4 x 444 x 10</a:t>
            </a:r>
            <a:r>
              <a:rPr lang="en-IE" sz="2000" i="1" baseline="30000" dirty="0" smtClean="0"/>
              <a:t>6</a:t>
            </a:r>
            <a:endParaRPr lang="en-IE" sz="2000" i="1" dirty="0" smtClean="0"/>
          </a:p>
          <a:p>
            <a:pPr>
              <a:buClrTx/>
            </a:pPr>
            <a:endParaRPr lang="en-IE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67000"/>
            <a:ext cx="3683000" cy="147320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4580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943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Coding for secondary missions…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8862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 Not enough Analog </a:t>
            </a:r>
            <a:r>
              <a:rPr lang="en-US" sz="3200" dirty="0" err="1" smtClean="0"/>
              <a:t>i/ps</a:t>
            </a: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 No room/time for a multiplexer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dirty="0" smtClean="0"/>
              <a:t>I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C protocol – share inputs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2 sensors could work with I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C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Added extra Pressure sensor (I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3276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 A pins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1600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 A pin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12192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 A pin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3810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 A pins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2743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 A pin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1162050" cy="15420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562600"/>
            <a:ext cx="1009776" cy="10184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752600"/>
            <a:ext cx="1028700" cy="9163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946" y="762001"/>
            <a:ext cx="961854" cy="129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2438400"/>
            <a:ext cx="1980345" cy="15123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498340">
            <a:off x="4572000" y="2209800"/>
            <a:ext cx="14859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4953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Coding continued….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362200"/>
            <a:ext cx="80772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i="1" dirty="0" smtClean="0">
                <a:solidFill>
                  <a:srgbClr val="000000"/>
                </a:solidFill>
              </a:rPr>
              <a:t> SPI and I</a:t>
            </a:r>
            <a:r>
              <a:rPr lang="en-US" sz="2800" i="1" baseline="30000" dirty="0" smtClean="0">
                <a:solidFill>
                  <a:srgbClr val="000000"/>
                </a:solidFill>
              </a:rPr>
              <a:t>2</a:t>
            </a:r>
            <a:r>
              <a:rPr lang="en-US" sz="2800" i="1" dirty="0" smtClean="0">
                <a:solidFill>
                  <a:srgbClr val="000000"/>
                </a:solidFill>
              </a:rPr>
              <a:t>C protocol</a:t>
            </a:r>
          </a:p>
          <a:p>
            <a:pPr>
              <a:buFont typeface="Arial"/>
              <a:buChar char="•"/>
            </a:pPr>
            <a:endParaRPr lang="en-US" sz="2800" i="1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i="1" dirty="0" smtClean="0">
                <a:solidFill>
                  <a:srgbClr val="000000"/>
                </a:solidFill>
              </a:rPr>
              <a:t> Found programs online (changed </a:t>
            </a:r>
            <a:r>
              <a:rPr lang="en-US" sz="2800" i="1" dirty="0" err="1" smtClean="0">
                <a:solidFill>
                  <a:srgbClr val="000000"/>
                </a:solidFill>
              </a:rPr>
              <a:t>baudrate</a:t>
            </a:r>
            <a:r>
              <a:rPr lang="en-US" sz="2800" i="1" dirty="0" smtClean="0">
                <a:solidFill>
                  <a:srgbClr val="000000"/>
                </a:solidFill>
              </a:rPr>
              <a:t>)</a:t>
            </a:r>
          </a:p>
          <a:p>
            <a:pPr>
              <a:buFont typeface="Arial"/>
              <a:buChar char="•"/>
            </a:pPr>
            <a:endParaRPr lang="en-US" sz="2800" i="1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i="1" dirty="0" smtClean="0">
                <a:solidFill>
                  <a:srgbClr val="000000"/>
                </a:solidFill>
              </a:rPr>
              <a:t> Copied and </a:t>
            </a:r>
            <a:r>
              <a:rPr lang="en-US" sz="2800" i="1" dirty="0" err="1" smtClean="0">
                <a:solidFill>
                  <a:srgbClr val="000000"/>
                </a:solidFill>
              </a:rPr>
              <a:t>pasted..WORKED</a:t>
            </a:r>
            <a:r>
              <a:rPr lang="en-US" sz="2800" i="1" dirty="0" smtClean="0">
                <a:solidFill>
                  <a:srgbClr val="000000"/>
                </a:solidFill>
              </a:rPr>
              <a:t>!</a:t>
            </a:r>
          </a:p>
          <a:p>
            <a:pPr>
              <a:buFont typeface="Arial"/>
              <a:buChar char="•"/>
            </a:pPr>
            <a:endParaRPr lang="en-US" sz="2800" i="1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800" i="1" dirty="0" smtClean="0">
                <a:solidFill>
                  <a:srgbClr val="000000"/>
                </a:solidFill>
              </a:rPr>
              <a:t> Edited to give the outputs we wanted</a:t>
            </a:r>
            <a:endParaRPr lang="en-US" sz="2800" i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066800"/>
            <a:ext cx="1587500" cy="21216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828800"/>
            <a:ext cx="1404614" cy="129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912881"/>
            <a:ext cx="1752600" cy="1192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7620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  <a:cs typeface="Constantia (Body)"/>
              </a:rPr>
              <a:t>Getting the Data cleaned up……. </a:t>
            </a:r>
            <a:endParaRPr lang="en-US" sz="4000" dirty="0">
              <a:solidFill>
                <a:schemeClr val="tx2"/>
              </a:solidFill>
              <a:latin typeface="+mj-lt"/>
              <a:cs typeface="Constantia (Body)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8600" y="1905000"/>
            <a:ext cx="8001000" cy="4114800"/>
            <a:chOff x="228600" y="1905000"/>
            <a:chExt cx="8001000" cy="4114800"/>
          </a:xfrm>
        </p:grpSpPr>
        <p:sp>
          <p:nvSpPr>
            <p:cNvPr id="8" name="Rectangle 7"/>
            <p:cNvSpPr/>
            <p:nvPr/>
          </p:nvSpPr>
          <p:spPr>
            <a:xfrm>
              <a:off x="6705600" y="2133600"/>
              <a:ext cx="152400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828800" y="2133600"/>
              <a:ext cx="1524000" cy="2286000"/>
              <a:chOff x="609600" y="2362200"/>
              <a:chExt cx="1524000" cy="22860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09600" y="2362200"/>
                <a:ext cx="1524000" cy="228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85800" y="2895600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 smtClean="0"/>
                  <a:t>canLOG.txt</a:t>
                </a:r>
                <a:endParaRPr lang="en-US" sz="1600" b="1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343400" y="2133600"/>
              <a:ext cx="1524000" cy="2286000"/>
              <a:chOff x="2743200" y="2057400"/>
              <a:chExt cx="1524000" cy="22860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743200" y="2057400"/>
                <a:ext cx="1524000" cy="2286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819400" y="2438400"/>
                <a:ext cx="13716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 smtClean="0"/>
                  <a:t>Cleandata</a:t>
                </a:r>
                <a:r>
                  <a:rPr lang="en-US" sz="1600" b="1" dirty="0" smtClean="0"/>
                  <a:t>. txt</a:t>
                </a:r>
                <a:endParaRPr lang="en-US" sz="1600" b="1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781800" y="2514600"/>
              <a:ext cx="1371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ConfeyCanData.xls</a:t>
              </a:r>
              <a:endParaRPr lang="en-US" sz="1600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895600" y="4800600"/>
              <a:ext cx="1905000" cy="12192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28600" y="1905000"/>
              <a:ext cx="1066800" cy="26670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4717" y="2595517"/>
              <a:ext cx="15423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ARDUINO</a:t>
              </a:r>
            </a:p>
            <a:p>
              <a:r>
                <a:rPr lang="en-US" b="1" dirty="0" smtClean="0"/>
                <a:t> program output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76600" y="51054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PYTHON</a:t>
              </a:r>
            </a:p>
            <a:p>
              <a:r>
                <a:rPr lang="en-US" b="1" dirty="0" smtClean="0"/>
                <a:t>program</a:t>
              </a:r>
              <a:endParaRPr lang="en-US" b="1" dirty="0"/>
            </a:p>
          </p:txBody>
        </p:sp>
        <p:sp>
          <p:nvSpPr>
            <p:cNvPr id="20" name="Chevron 19"/>
            <p:cNvSpPr/>
            <p:nvPr/>
          </p:nvSpPr>
          <p:spPr>
            <a:xfrm flipV="1">
              <a:off x="1295400" y="2819400"/>
              <a:ext cx="533400" cy="609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 rot="2856977" flipV="1">
              <a:off x="2881420" y="4441061"/>
              <a:ext cx="533400" cy="609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 rot="18647608" flipV="1">
              <a:off x="4398500" y="4469835"/>
              <a:ext cx="623598" cy="632414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 flipV="1">
              <a:off x="6019800" y="2514600"/>
              <a:ext cx="533400" cy="609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 rot="10577884" flipV="1">
              <a:off x="6019800" y="3429000"/>
              <a:ext cx="533400" cy="609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 rot="5400000" flipV="1">
              <a:off x="7200900" y="4457700"/>
              <a:ext cx="533400" cy="609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264150"/>
            <a:ext cx="2362200" cy="159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609600"/>
            <a:ext cx="38862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Analysis: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5881721"/>
              </p:ext>
            </p:extLst>
          </p:nvPr>
        </p:nvGraphicFramePr>
        <p:xfrm>
          <a:off x="899592" y="1628800"/>
          <a:ext cx="6829425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609600"/>
            <a:ext cx="38862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Analysis: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369795"/>
              </p:ext>
            </p:extLst>
          </p:nvPr>
        </p:nvGraphicFramePr>
        <p:xfrm>
          <a:off x="1495425" y="1633537"/>
          <a:ext cx="7181031" cy="5035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609600"/>
            <a:ext cx="38862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Analysis: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6141444"/>
              </p:ext>
            </p:extLst>
          </p:nvPr>
        </p:nvGraphicFramePr>
        <p:xfrm>
          <a:off x="323528" y="1450898"/>
          <a:ext cx="8604448" cy="537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209800" y="609600"/>
            <a:ext cx="3886200" cy="70408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Data Analysis: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2866952"/>
              </p:ext>
            </p:extLst>
          </p:nvPr>
        </p:nvGraphicFramePr>
        <p:xfrm>
          <a:off x="3707904" y="1313688"/>
          <a:ext cx="6205537" cy="554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3772977"/>
              </p:ext>
            </p:extLst>
          </p:nvPr>
        </p:nvGraphicFramePr>
        <p:xfrm>
          <a:off x="-108520" y="1313688"/>
          <a:ext cx="5040560" cy="554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r>
              <a:rPr lang="en-US" dirty="0" smtClean="0"/>
              <a:t>The Team and the wider team: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133600"/>
            <a:ext cx="7848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/>
              <a:t>Liam </a:t>
            </a:r>
            <a:r>
              <a:rPr lang="en-US" sz="2800" dirty="0" smtClean="0"/>
              <a:t>– Outreach/Communication </a:t>
            </a:r>
            <a:r>
              <a:rPr lang="en-US" sz="2800" b="1" dirty="0" smtClean="0"/>
              <a:t>(TL)</a:t>
            </a:r>
            <a:endParaRPr lang="en-US" sz="2800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b="1" dirty="0" err="1" smtClean="0"/>
              <a:t>Conor</a:t>
            </a:r>
            <a:r>
              <a:rPr lang="en-US" sz="2800" b="1" dirty="0" smtClean="0"/>
              <a:t> </a:t>
            </a:r>
            <a:r>
              <a:rPr lang="en-US" sz="2800" dirty="0" smtClean="0"/>
              <a:t>– Calibration/Construction</a:t>
            </a:r>
            <a:endParaRPr lang="en-US" sz="2800" b="1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b="1" dirty="0" err="1" smtClean="0"/>
              <a:t>Gergely</a:t>
            </a:r>
            <a:r>
              <a:rPr lang="en-US" sz="2800" b="1" dirty="0" smtClean="0"/>
              <a:t> </a:t>
            </a:r>
            <a:r>
              <a:rPr lang="en-US" sz="2800" dirty="0" smtClean="0"/>
              <a:t>– Software/Data presentation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/>
              <a:t>Julia</a:t>
            </a:r>
            <a:r>
              <a:rPr lang="en-US" sz="2800" dirty="0" smtClean="0"/>
              <a:t> – Parachute Analysis/Design/Construction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/>
              <a:t>Alex</a:t>
            </a:r>
            <a:r>
              <a:rPr lang="en-US" sz="2800" dirty="0" smtClean="0"/>
              <a:t> – Data analysis/Presentation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b="1" dirty="0" err="1" smtClean="0"/>
              <a:t>Naoise</a:t>
            </a:r>
            <a:r>
              <a:rPr lang="en-US" sz="2800" b="1" dirty="0" smtClean="0"/>
              <a:t>, Denis, Kieran, William</a:t>
            </a:r>
            <a:r>
              <a:rPr lang="en-US" sz="2800" dirty="0" smtClean="0"/>
              <a:t>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5705688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3"/>
          <p:cNvSpPr txBox="1">
            <a:spLocks/>
          </p:cNvSpPr>
          <p:nvPr/>
        </p:nvSpPr>
        <p:spPr>
          <a:xfrm>
            <a:off x="2209800" y="609600"/>
            <a:ext cx="3886200" cy="70408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Data Analysis: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372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723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tx2"/>
                </a:solidFill>
              </a:rPr>
              <a:t>Improvements for EUROPE: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8288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i="1" dirty="0" smtClean="0">
                <a:solidFill>
                  <a:srgbClr val="04617B"/>
                </a:solidFill>
              </a:rPr>
              <a:t> Increase parachute terminal velocity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5814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i="1" dirty="0" smtClean="0">
                <a:solidFill>
                  <a:srgbClr val="04617B"/>
                </a:solidFill>
              </a:rPr>
              <a:t> Improve signal reception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18160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i="1" dirty="0" smtClean="0">
                <a:solidFill>
                  <a:srgbClr val="04617B"/>
                </a:solidFill>
              </a:rPr>
              <a:t> More Flexible Wiring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143000"/>
            <a:ext cx="4550952" cy="349885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8194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895600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5105400"/>
            <a:ext cx="3655523" cy="15773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4600" y="58775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i="1" dirty="0" smtClean="0">
                <a:solidFill>
                  <a:srgbClr val="04617B"/>
                </a:solidFill>
              </a:rPr>
              <a:t> Tidy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mo="http://schemas.microsoft.com/office/mac/office/2008/main" xmlns:ve="http://schemas.openxmlformats.org/markup-compatibility/2006" xmlns:mv="urn:schemas-microsoft-com:mac:vml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c="http://schemas.openxmlformats.org/markup-compatibility/2006" xmlns:wpc="http://schemas.microsoft.com/office/word/2010/wordprocessingCanvas" xmlns="" xmlns:p="http://schemas.openxmlformats.org/presentationml/2006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5143500" cy="32813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86000" y="762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The BIG picture: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5638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 smtClean="0">
                <a:solidFill>
                  <a:schemeClr val="tx2"/>
                </a:solidFill>
              </a:rPr>
              <a:t>CanBot</a:t>
            </a:r>
            <a:r>
              <a:rPr lang="en-US" sz="4800" i="1" dirty="0" smtClean="0">
                <a:solidFill>
                  <a:schemeClr val="tx2"/>
                </a:solidFill>
              </a:rPr>
              <a:t> !</a:t>
            </a:r>
            <a:endParaRPr lang="en-US" sz="36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00" y="1600200"/>
            <a:ext cx="28194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4617B"/>
                </a:solidFill>
              </a:rPr>
              <a:t>Flexible Solar</a:t>
            </a:r>
          </a:p>
          <a:p>
            <a:r>
              <a:rPr lang="en-US" sz="3600" i="1" dirty="0" smtClean="0">
                <a:solidFill>
                  <a:srgbClr val="04617B"/>
                </a:solidFill>
              </a:rPr>
              <a:t> Panels:</a:t>
            </a:r>
            <a:endParaRPr lang="en-US" sz="3600" i="1" dirty="0">
              <a:solidFill>
                <a:srgbClr val="04617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4893144" cy="4038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09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Additions for Europe: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3048000"/>
            <a:ext cx="35052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i="1" dirty="0" smtClean="0">
                <a:solidFill>
                  <a:schemeClr val="tx2"/>
                </a:solidFill>
              </a:rPr>
              <a:t> To recharge</a:t>
            </a:r>
          </a:p>
          <a:p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</a:rPr>
              <a:t>CanSat</a:t>
            </a:r>
            <a:r>
              <a:rPr lang="en-US" sz="2800" i="1" dirty="0" smtClean="0">
                <a:solidFill>
                  <a:schemeClr val="tx2"/>
                </a:solidFill>
              </a:rPr>
              <a:t> during/after landing</a:t>
            </a:r>
          </a:p>
          <a:p>
            <a:pPr>
              <a:buFont typeface="Arial"/>
              <a:buChar char="•"/>
            </a:pPr>
            <a:endParaRPr lang="en-US" sz="2800" i="1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sz="2800" i="1" dirty="0" smtClean="0">
                <a:solidFill>
                  <a:schemeClr val="tx2"/>
                </a:solidFill>
              </a:rPr>
              <a:t> As a means of detecting Solar Radiation strength</a:t>
            </a:r>
            <a:endParaRPr lang="en-US" sz="28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33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Additions for EUROPE: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7800"/>
            <a:ext cx="4127500" cy="49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1600200"/>
            <a:ext cx="38862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tx2"/>
                </a:solidFill>
              </a:rPr>
              <a:t>2</a:t>
            </a:r>
            <a:r>
              <a:rPr lang="en-US" sz="3600" i="1" dirty="0" smtClean="0">
                <a:solidFill>
                  <a:schemeClr val="tx2"/>
                </a:solidFill>
              </a:rPr>
              <a:t> Way </a:t>
            </a:r>
          </a:p>
          <a:p>
            <a:r>
              <a:rPr lang="en-US" sz="3600" i="1" dirty="0" smtClean="0">
                <a:solidFill>
                  <a:schemeClr val="tx2"/>
                </a:solidFill>
              </a:rPr>
              <a:t>Communication: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352800"/>
            <a:ext cx="38862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</a:rPr>
              <a:t>CanSat</a:t>
            </a:r>
            <a:r>
              <a:rPr lang="en-US" sz="2800" i="1" dirty="0" smtClean="0">
                <a:solidFill>
                  <a:schemeClr val="tx2"/>
                </a:solidFill>
              </a:rPr>
              <a:t> to relay messages from planet/</a:t>
            </a:r>
            <a:r>
              <a:rPr lang="en-US" sz="2800" i="1" dirty="0" err="1" smtClean="0">
                <a:solidFill>
                  <a:schemeClr val="tx2"/>
                </a:solidFill>
              </a:rPr>
              <a:t>groundstation</a:t>
            </a:r>
            <a:endParaRPr lang="en-US" sz="2800" i="1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endParaRPr lang="en-US" sz="2800" i="1" dirty="0" smtClean="0">
              <a:solidFill>
                <a:schemeClr val="tx2"/>
              </a:solidFill>
            </a:endParaRPr>
          </a:p>
          <a:p>
            <a:pPr>
              <a:buFont typeface="Arial"/>
              <a:buChar char="•"/>
            </a:pPr>
            <a:r>
              <a:rPr lang="en-US" sz="2800" i="1" dirty="0" smtClean="0">
                <a:solidFill>
                  <a:schemeClr val="tx2"/>
                </a:solidFill>
              </a:rPr>
              <a:t> Ground station to ‘talk’ to </a:t>
            </a:r>
            <a:r>
              <a:rPr lang="en-US" sz="2800" i="1" dirty="0" err="1" smtClean="0">
                <a:solidFill>
                  <a:schemeClr val="tx2"/>
                </a:solidFill>
              </a:rPr>
              <a:t>CanSat</a:t>
            </a:r>
            <a:r>
              <a:rPr lang="en-US" sz="2800" i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800" i="1" dirty="0" smtClean="0">
                <a:solidFill>
                  <a:schemeClr val="tx2"/>
                </a:solidFill>
              </a:rPr>
              <a:t>(go to sleep)   </a:t>
            </a:r>
            <a:endParaRPr lang="en-US" sz="28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and Secondary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38912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Char char="-"/>
            </a:pPr>
            <a:r>
              <a:rPr lang="en-IE" sz="2800" i="1" dirty="0" smtClean="0"/>
              <a:t> Satellite location via GPS and LED’s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en-IE" sz="2800" i="1" dirty="0" smtClean="0"/>
              <a:t>Look at Pressure Vs Altitude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en-IE" sz="2800" i="1" dirty="0" smtClean="0"/>
              <a:t>Temperature Vs Altitude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en-IE" sz="2800" i="1" dirty="0" smtClean="0"/>
              <a:t>Humidity Vs Altitude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en-IE" sz="2800" i="1" dirty="0" smtClean="0"/>
              <a:t>gForces experienced during flight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en-IE" sz="2800" i="1" dirty="0" smtClean="0"/>
              <a:t>Vertical Velocity over time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en-IE" sz="2800" i="1" dirty="0" smtClean="0"/>
              <a:t>Link video of flight with 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/>
              <a:t>Original Cansat Construction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8912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None/>
            </a:pPr>
            <a:endParaRPr lang="en-IE" i="1" dirty="0" smtClean="0"/>
          </a:p>
          <a:p>
            <a:pPr marL="0" indent="0">
              <a:buClr>
                <a:schemeClr val="tx1"/>
              </a:buClr>
              <a:buNone/>
            </a:pPr>
            <a:endParaRPr lang="en-IE" sz="2400" i="1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IE" sz="2400" i="1" dirty="0" smtClean="0"/>
              <a:t>   - Plastic coated </a:t>
            </a:r>
            <a:r>
              <a:rPr lang="en-IE" sz="2400" b="1" i="1" u="sng" dirty="0" smtClean="0"/>
              <a:t>metal </a:t>
            </a:r>
            <a:r>
              <a:rPr lang="en-IE" sz="2400" i="1" dirty="0" smtClean="0"/>
              <a:t>frame</a:t>
            </a:r>
          </a:p>
          <a:p>
            <a:pPr marL="365760" lvl="1" indent="0">
              <a:buClr>
                <a:schemeClr val="tx1"/>
              </a:buClr>
              <a:buNone/>
            </a:pPr>
            <a:r>
              <a:rPr lang="en-IE" sz="2200" i="1" dirty="0" smtClean="0"/>
              <a:t>                 </a:t>
            </a:r>
          </a:p>
          <a:p>
            <a:pPr marL="365760" lvl="1" indent="0">
              <a:buClr>
                <a:schemeClr val="tx1"/>
              </a:buClr>
              <a:buNone/>
            </a:pPr>
            <a:r>
              <a:rPr lang="en-IE" sz="2200" i="1" dirty="0" smtClean="0"/>
              <a:t>	  in a</a:t>
            </a:r>
          </a:p>
          <a:p>
            <a:pPr marL="0" indent="0">
              <a:buClr>
                <a:schemeClr val="tx1"/>
              </a:buClr>
              <a:buNone/>
            </a:pPr>
            <a:endParaRPr lang="en-IE" sz="2400" i="1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IE" sz="2400" b="1" i="1" dirty="0" smtClean="0"/>
              <a:t>        polycarbonate </a:t>
            </a:r>
            <a:r>
              <a:rPr lang="en-IE" sz="2400" i="1" dirty="0" smtClean="0"/>
              <a:t>casing</a:t>
            </a:r>
          </a:p>
          <a:p>
            <a:pPr marL="0" indent="0">
              <a:buClr>
                <a:schemeClr val="tx1"/>
              </a:buClr>
              <a:buNone/>
            </a:pPr>
            <a:endParaRPr lang="en-IE" sz="2400" i="1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IE" sz="2400" i="1" dirty="0" smtClean="0"/>
              <a:t>  </a:t>
            </a:r>
          </a:p>
          <a:p>
            <a:pPr marL="0" indent="0">
              <a:buClr>
                <a:schemeClr val="tx1"/>
              </a:buClr>
              <a:buNone/>
            </a:pPr>
            <a:endParaRPr lang="en-IE" sz="2400" i="1" dirty="0" smtClean="0"/>
          </a:p>
          <a:p>
            <a:pPr>
              <a:buClr>
                <a:schemeClr val="tx1"/>
              </a:buClr>
              <a:buFontTx/>
              <a:buChar char="-"/>
            </a:pPr>
            <a:endParaRPr lang="en-IE" sz="2400" i="1" dirty="0" smtClean="0"/>
          </a:p>
          <a:p>
            <a:pPr>
              <a:buClr>
                <a:schemeClr val="tx1"/>
              </a:buClr>
              <a:buFontTx/>
              <a:buChar char="-"/>
            </a:pPr>
            <a:endParaRPr lang="en-IE" sz="2000" i="1" dirty="0" smtClean="0"/>
          </a:p>
          <a:p>
            <a:pPr>
              <a:buClr>
                <a:schemeClr val="tx1"/>
              </a:buClr>
              <a:buNone/>
            </a:pPr>
            <a:endParaRPr lang="en-IE" sz="2000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133600"/>
            <a:ext cx="4051198" cy="394893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6705600" y="4800600"/>
            <a:ext cx="1905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72400" y="6019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On/off switch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4814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Secondary Mission – Signal LOSS: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667000"/>
            <a:ext cx="4800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 Plastic coated Metal </a:t>
            </a:r>
          </a:p>
          <a:p>
            <a:pPr>
              <a:buFont typeface="Arial"/>
              <a:buChar char="•"/>
            </a:pPr>
            <a:endParaRPr lang="en-US" sz="3000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à"/>
            </a:pPr>
            <a:r>
              <a:rPr lang="en-US" sz="3000" dirty="0" err="1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3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sym typeface="Wingdings"/>
              </a:rPr>
              <a:t>changed</a:t>
            </a:r>
            <a:r>
              <a:rPr lang="en-US" sz="3000" dirty="0" smtClean="0">
                <a:solidFill>
                  <a:srgbClr val="000000"/>
                </a:solidFill>
                <a:sym typeface="Wingdings"/>
              </a:rPr>
              <a:t> to </a:t>
            </a:r>
          </a:p>
          <a:p>
            <a:endParaRPr lang="en-US" sz="3000" dirty="0" smtClean="0">
              <a:solidFill>
                <a:srgbClr val="000000"/>
              </a:solidFill>
              <a:sym typeface="Wingdings"/>
            </a:endParaRPr>
          </a:p>
          <a:p>
            <a:r>
              <a:rPr lang="en-US" sz="3000" dirty="0" smtClean="0">
                <a:solidFill>
                  <a:srgbClr val="000000"/>
                </a:solidFill>
                <a:sym typeface="Wingdings"/>
              </a:rPr>
              <a:t>Smaller </a:t>
            </a:r>
            <a:r>
              <a:rPr lang="en-US" sz="3000" dirty="0" err="1" smtClean="0">
                <a:solidFill>
                  <a:srgbClr val="000000"/>
                </a:solidFill>
              </a:rPr>
              <a:t>PolyCarb</a:t>
            </a:r>
            <a:r>
              <a:rPr lang="en-US" sz="3000" dirty="0" smtClean="0">
                <a:solidFill>
                  <a:srgbClr val="000000"/>
                </a:solidFill>
              </a:rPr>
              <a:t> spine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828800"/>
            <a:ext cx="2971800" cy="4601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33400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 modified shield headers so GPS shield sits on top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Secondary Mission </a:t>
            </a:r>
            <a:br>
              <a:rPr lang="en-US" dirty="0" smtClean="0"/>
            </a:br>
            <a:r>
              <a:rPr lang="en-US" dirty="0" smtClean="0"/>
              <a:t>			 GPS Signal LOSS: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374177"/>
            <a:ext cx="4105437" cy="4036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932688"/>
          </a:xfrm>
        </p:spPr>
        <p:txBody>
          <a:bodyPr/>
          <a:lstStyle/>
          <a:p>
            <a:r>
              <a:rPr lang="en-US" dirty="0" smtClean="0"/>
              <a:t>Fitting the sensors into PCB: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057400" y="1905000"/>
            <a:ext cx="5791200" cy="4610100"/>
            <a:chOff x="2057400" y="1905000"/>
            <a:chExt cx="5791200" cy="4610100"/>
          </a:xfrm>
        </p:grpSpPr>
        <p:pic>
          <p:nvPicPr>
            <p:cNvPr id="4" name="Picture 3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57400" y="1905000"/>
              <a:ext cx="5065077" cy="461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743200" y="4572000"/>
              <a:ext cx="990600" cy="1066800"/>
            </a:xfrm>
            <a:prstGeom prst="rect">
              <a:avLst/>
            </a:prstGeom>
            <a:noFill/>
            <a:ln w="41275">
              <a:solidFill>
                <a:srgbClr val="FFFF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6000" y="3048000"/>
              <a:ext cx="1219200" cy="1524000"/>
            </a:xfrm>
            <a:prstGeom prst="rect">
              <a:avLst/>
            </a:prstGeom>
            <a:noFill/>
            <a:ln w="60325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48400" y="4800600"/>
              <a:ext cx="1600200" cy="685800"/>
            </a:xfrm>
            <a:prstGeom prst="rect">
              <a:avLst/>
            </a:prstGeom>
            <a:noFill/>
            <a:ln w="47625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 rot="16200000">
            <a:off x="6242566" y="358723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accelerometer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800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Relative Humidity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4876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BMP180Pressure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6400800" cy="714400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 smtClean="0"/>
              <a:t>Testing and Calibration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4200"/>
            <a:ext cx="7643192" cy="3276600"/>
          </a:xfrm>
        </p:spPr>
        <p:txBody>
          <a:bodyPr>
            <a:normAutofit/>
          </a:bodyPr>
          <a:lstStyle/>
          <a:p>
            <a:pPr>
              <a:buClrTx/>
            </a:pPr>
            <a:endParaRPr lang="en-IE" b="1" i="1" dirty="0" smtClean="0"/>
          </a:p>
          <a:p>
            <a:pPr>
              <a:buClrTx/>
            </a:pPr>
            <a:r>
              <a:rPr lang="en-IE" b="1" i="1" dirty="0" smtClean="0"/>
              <a:t>Butler Transtest Calibrations(EU)</a:t>
            </a:r>
            <a:r>
              <a:rPr lang="en-IE" sz="1600" b="1" i="1" dirty="0" smtClean="0"/>
              <a:t>CE</a:t>
            </a:r>
            <a:r>
              <a:rPr lang="en-IE" i="1" dirty="0" smtClean="0"/>
              <a:t>:</a:t>
            </a:r>
          </a:p>
          <a:p>
            <a:pPr marL="0" indent="0">
              <a:buClrTx/>
              <a:buNone/>
            </a:pPr>
            <a:r>
              <a:rPr lang="en-IE" sz="2400" i="1" dirty="0" smtClean="0"/>
              <a:t>    -Thermistor</a:t>
            </a:r>
          </a:p>
          <a:p>
            <a:pPr marL="0" indent="0">
              <a:buClrTx/>
              <a:buNone/>
            </a:pPr>
            <a:r>
              <a:rPr lang="en-IE" sz="2400" i="1" dirty="0" smtClean="0"/>
              <a:t>       (industrial temperature regulator)</a:t>
            </a:r>
          </a:p>
          <a:p>
            <a:pPr marL="0" indent="0">
              <a:buClrTx/>
              <a:buNone/>
            </a:pPr>
            <a:endParaRPr lang="en-IE" sz="2400" i="1" dirty="0" smtClean="0"/>
          </a:p>
          <a:p>
            <a:pPr marL="0" indent="0">
              <a:buClrTx/>
              <a:buNone/>
            </a:pPr>
            <a:r>
              <a:rPr lang="en-IE" sz="2400" i="1" dirty="0" smtClean="0"/>
              <a:t>-Pressure Sensor (sealed lunch box and</a:t>
            </a:r>
          </a:p>
          <a:p>
            <a:pPr marL="0" indent="0">
              <a:buClrTx/>
              <a:buNone/>
            </a:pPr>
            <a:r>
              <a:rPr lang="en-IE" sz="2400" i="1" dirty="0" smtClean="0"/>
              <a:t> pressure pump 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438400"/>
            <a:ext cx="2437801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4038600" cy="2250391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223657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noFill/>
        <a:ln w="28575">
          <a:solidFill>
            <a:srgbClr val="FFFF0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1880</TotalTime>
  <Words>941</Words>
  <Application>Microsoft Macintosh PowerPoint</Application>
  <PresentationFormat>On-screen Show (4:3)</PresentationFormat>
  <Paragraphs>247</Paragraphs>
  <Slides>34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Slide 1</vt:lpstr>
      <vt:lpstr>Project Overview</vt:lpstr>
      <vt:lpstr>The Team and the wider team:</vt:lpstr>
      <vt:lpstr>Primary and Secondary Mission</vt:lpstr>
      <vt:lpstr>Original Cansat Construction</vt:lpstr>
      <vt:lpstr>Secondary Mission – Signal LOSS:</vt:lpstr>
      <vt:lpstr>Secondary Mission      GPS Signal LOSS:</vt:lpstr>
      <vt:lpstr>Fitting the sensors into PCB:</vt:lpstr>
      <vt:lpstr>Testing and Calibration</vt:lpstr>
      <vt:lpstr>Thermistor Calibration Data</vt:lpstr>
      <vt:lpstr>Further Calibration:</vt:lpstr>
      <vt:lpstr>BMP180 Calibration:</vt:lpstr>
      <vt:lpstr>Further Calibration:</vt:lpstr>
      <vt:lpstr>Further Calibration:</vt:lpstr>
      <vt:lpstr>Power Consumption:</vt:lpstr>
      <vt:lpstr>The Parachute – Terminal velocity </vt:lpstr>
      <vt:lpstr>The Parachute – Stabiliity  (need can to stay upright)</vt:lpstr>
      <vt:lpstr>Parachute testing</vt:lpstr>
      <vt:lpstr>Outreach</vt:lpstr>
      <vt:lpstr>Outreach</vt:lpstr>
      <vt:lpstr>Outreach</vt:lpstr>
      <vt:lpstr>Programming and Coding</vt:lpstr>
      <vt:lpstr>Coding for secondary missions…</vt:lpstr>
      <vt:lpstr> Coding continued….</vt:lpstr>
      <vt:lpstr>Slide 25</vt:lpstr>
      <vt:lpstr>Data Analysis:</vt:lpstr>
      <vt:lpstr>Data Analysis:</vt:lpstr>
      <vt:lpstr>Data Analysis: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11Murphy</dc:creator>
  <cp:lastModifiedBy>Mary selkirk</cp:lastModifiedBy>
  <cp:revision>90</cp:revision>
  <dcterms:created xsi:type="dcterms:W3CDTF">2016-05-13T16:05:36Z</dcterms:created>
  <dcterms:modified xsi:type="dcterms:W3CDTF">2016-05-13T16:23:05Z</dcterms:modified>
</cp:coreProperties>
</file>