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Override PartName="/ppt/notesSlides/notesSlide13.xml" ContentType="application/vnd.openxmlformats-officedocument.presentationml.notes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Default Extension="gif" ContentType="image/gi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tags/tag4.xml" ContentType="application/vnd.openxmlformats-officedocument.presentationml.tags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7" r:id="rId4"/>
    <p:sldId id="278" r:id="rId5"/>
    <p:sldId id="258" r:id="rId6"/>
    <p:sldId id="271" r:id="rId7"/>
    <p:sldId id="272" r:id="rId8"/>
    <p:sldId id="267" r:id="rId9"/>
    <p:sldId id="259" r:id="rId10"/>
    <p:sldId id="274" r:id="rId11"/>
    <p:sldId id="275" r:id="rId12"/>
    <p:sldId id="273" r:id="rId13"/>
    <p:sldId id="260" r:id="rId14"/>
    <p:sldId id="262" r:id="rId15"/>
    <p:sldId id="276" r:id="rId16"/>
    <p:sldId id="270" r:id="rId17"/>
    <p:sldId id="264" r:id="rId18"/>
    <p:sldId id="269" r:id="rId19"/>
    <p:sldId id="280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747" autoAdjust="0"/>
    <p:restoredTop sz="94660"/>
  </p:normalViewPr>
  <p:slideViewPr>
    <p:cSldViewPr>
      <p:cViewPr varScale="1">
        <p:scale>
          <a:sx n="69" d="100"/>
          <a:sy n="69" d="100"/>
        </p:scale>
        <p:origin x="-1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D4DCD-CEB6-4A77-9B2A-7A88C7B8CC23}" type="datetimeFigureOut">
              <a:rPr lang="en-IE" smtClean="0"/>
              <a:pPr/>
              <a:t>8/28/13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EF9A0-6D11-4127-9804-ED3CEB3AEB6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997444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723707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745837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4286034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892717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15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609118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4279948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17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705354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18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45990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770148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563117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432884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468098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47631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854235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362257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F9A0-6D11-4127-9804-ED3CEB3AEB69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609118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410" name="Picture 2" descr="NUI Maynooth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692696"/>
            <a:ext cx="1552575" cy="128587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NUI Maynooth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3083" y="0"/>
            <a:ext cx="1030917" cy="8538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7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8.jpeg"/><Relationship Id="rId5" Type="http://schemas.openxmlformats.org/officeDocument/2006/relationships/image" Target="../media/image9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8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image" Target="../media/image8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</a:p>
          <a:p>
            <a:r>
              <a:rPr lang="en-US" smtClean="0"/>
              <a:t>First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Example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Let’s create a sample program in IDLE that prints a message to the </a:t>
            </a:r>
            <a:r>
              <a:rPr lang="en-US" dirty="0" smtClean="0"/>
              <a:t>screen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Let’s create </a:t>
            </a:r>
            <a:r>
              <a:rPr lang="en-US" dirty="0"/>
              <a:t>a program to print </a:t>
            </a:r>
            <a:r>
              <a:rPr lang="en-US" dirty="0" smtClean="0"/>
              <a:t>“Welcome </a:t>
            </a:r>
            <a:r>
              <a:rPr lang="en-US" dirty="0"/>
              <a:t>to </a:t>
            </a:r>
            <a:r>
              <a:rPr lang="en-US" dirty="0" smtClean="0"/>
              <a:t>Python”</a:t>
            </a:r>
            <a:endParaRPr lang="en-IE" dirty="0"/>
          </a:p>
        </p:txBody>
      </p:sp>
      <p:pic>
        <p:nvPicPr>
          <p:cNvPr id="4" name="Picture 2" descr="http://ts2.mm.bing.net/th?id=H.4743268413736813&amp;pid=15.1&amp;H=151&amp;W=1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4664"/>
            <a:ext cx="1238250" cy="1162050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33646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Sample 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IE" sz="2400" dirty="0" smtClean="0">
                <a:latin typeface="+mj-lt"/>
              </a:rPr>
              <a:t>print (“Welcome to Python”)</a:t>
            </a:r>
            <a:endParaRPr lang="en-IE" sz="2400" dirty="0">
              <a:latin typeface="+mj-lt"/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7597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creating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IDLE</a:t>
            </a:r>
          </a:p>
          <a:p>
            <a:r>
              <a:rPr lang="en-US" dirty="0" smtClean="0"/>
              <a:t>Click on ‘File’, choose ‘New Window’</a:t>
            </a:r>
          </a:p>
          <a:p>
            <a:r>
              <a:rPr lang="en-US" dirty="0" smtClean="0"/>
              <a:t>Type your program in the new window</a:t>
            </a:r>
          </a:p>
          <a:p>
            <a:r>
              <a:rPr lang="en-US" dirty="0" smtClean="0"/>
              <a:t>Click on ‘File’, choose ‘Save As’</a:t>
            </a:r>
          </a:p>
          <a:p>
            <a:r>
              <a:rPr lang="en-US" dirty="0" smtClean="0"/>
              <a:t>Enter filename (must end with </a:t>
            </a:r>
            <a:r>
              <a:rPr lang="en-US" i="1" dirty="0" smtClean="0"/>
              <a:t>.</a:t>
            </a:r>
            <a:r>
              <a:rPr lang="en-US" i="1" dirty="0" err="1" smtClean="0"/>
              <a:t>py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 run the program: choose ‘Run’, then ‘Run Module’</a:t>
            </a:r>
            <a:endParaRPr lang="en-US" dirty="0"/>
          </a:p>
        </p:txBody>
      </p:sp>
      <p:pic>
        <p:nvPicPr>
          <p:cNvPr id="4" name="Picture 2" descr="http://www.gbclglobal.com/images/important_info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9F9F8"/>
              </a:clrFrom>
              <a:clrTo>
                <a:srgbClr val="F9F9F8">
                  <a:alpha val="0"/>
                </a:srgbClr>
              </a:clrTo>
            </a:clrChange>
          </a:blip>
          <a:srcRect l="17391" r="13044" b="3941"/>
          <a:stretch>
            <a:fillRect/>
          </a:stretch>
        </p:blipFill>
        <p:spPr bwMode="auto">
          <a:xfrm>
            <a:off x="7467600" y="2133600"/>
            <a:ext cx="1256867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Show compilation process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interpreter processes the code you’ve written a little at at time, alternating between reading each line and performing computations</a:t>
            </a:r>
            <a:endParaRPr lang="en-US" dirty="0"/>
          </a:p>
        </p:txBody>
      </p:sp>
      <p:pic>
        <p:nvPicPr>
          <p:cNvPr id="4" name="Picture 2" descr="http://www.outsideinview.com/wp-content/uploads/2012/12/why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304800"/>
            <a:ext cx="1224136" cy="1224136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981200"/>
            <a:ext cx="5105400" cy="201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as I write another program</a:t>
            </a:r>
          </a:p>
          <a:p>
            <a:pPr lvl="1"/>
            <a:r>
              <a:rPr lang="en-US" dirty="0" smtClean="0"/>
              <a:t>Show opening an editor and saving file as .</a:t>
            </a:r>
            <a:r>
              <a:rPr lang="en-US" dirty="0" err="1" smtClean="0"/>
              <a:t>py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You’ll need to follow what I do to write one shortly</a:t>
            </a:r>
          </a:p>
          <a:p>
            <a:endParaRPr lang="en-US" dirty="0"/>
          </a:p>
          <a:p>
            <a:r>
              <a:rPr lang="en-US" dirty="0" smtClean="0"/>
              <a:t>Let’s write a program to print “Hello World” to the screen</a:t>
            </a:r>
            <a:endParaRPr lang="en-US" dirty="0"/>
          </a:p>
        </p:txBody>
      </p:sp>
      <p:pic>
        <p:nvPicPr>
          <p:cNvPr id="4" name="Picture 2" descr="http://ts2.mm.bing.net/th?id=H.4743268413736813&amp;pid=15.1&amp;H=151&amp;W=1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4664"/>
            <a:ext cx="1238250" cy="1162050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Sample 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IE" sz="2400" dirty="0" smtClean="0">
                <a:latin typeface="Calibri" pitchFamily="34" charset="0"/>
              </a:rPr>
              <a:t>print (“Hello World”)</a:t>
            </a:r>
            <a:endParaRPr lang="en-IE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68369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steps!</a:t>
            </a:r>
          </a:p>
          <a:p>
            <a:pPr lvl="1"/>
            <a:r>
              <a:rPr lang="en-IE" dirty="0"/>
              <a:t>p</a:t>
            </a:r>
            <a:r>
              <a:rPr dirty="0" err="1" smtClean="0"/>
              <a:t>rint</a:t>
            </a:r>
            <a:r>
              <a:rPr lang="en-IE" dirty="0" smtClean="0"/>
              <a:t>()</a:t>
            </a:r>
            <a:r>
              <a:rPr dirty="0" smtClean="0"/>
              <a:t> is a Python </a:t>
            </a:r>
            <a:r>
              <a:rPr lang="en-IE" dirty="0" smtClean="0"/>
              <a:t>function</a:t>
            </a:r>
            <a:r>
              <a:rPr lang="ga-IE" dirty="0" smtClean="0"/>
              <a:t> to display information on a screen</a:t>
            </a:r>
          </a:p>
          <a:p>
            <a:pPr lvl="1"/>
            <a:r>
              <a:rPr lang="ga-IE" dirty="0" smtClean="0"/>
              <a:t>t</a:t>
            </a:r>
            <a:r>
              <a:rPr dirty="0" smtClean="0"/>
              <a:t>he brackets () after the print command </a:t>
            </a:r>
            <a:r>
              <a:rPr lang="ga-IE" dirty="0" smtClean="0"/>
              <a:t>must be used </a:t>
            </a:r>
            <a:r>
              <a:rPr dirty="0" smtClean="0"/>
              <a:t>to contain what you want to print</a:t>
            </a:r>
            <a:endParaRPr lang="ga-IE" dirty="0" smtClean="0"/>
          </a:p>
          <a:p>
            <a:pPr lvl="1"/>
            <a:r>
              <a:rPr lang="ga-IE" dirty="0" smtClean="0"/>
              <a:t>The quotation </a:t>
            </a:r>
            <a:r>
              <a:rPr dirty="0" smtClean="0"/>
              <a:t>marks " " are </a:t>
            </a:r>
            <a:r>
              <a:rPr lang="ga-IE" dirty="0" smtClean="0"/>
              <a:t>needed if you want to print text e.g. “</a:t>
            </a:r>
            <a:r>
              <a:rPr lang="en-IE" dirty="0" smtClean="0"/>
              <a:t>My name is John”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 make a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add an error to our Hello World program!</a:t>
            </a:r>
          </a:p>
          <a:p>
            <a:endParaRPr lang="en-US" dirty="0" smtClean="0"/>
          </a:p>
          <a:p>
            <a:r>
              <a:rPr lang="en-US" dirty="0" smtClean="0"/>
              <a:t>You will get useful error messages</a:t>
            </a:r>
          </a:p>
          <a:p>
            <a:endParaRPr lang="en-US" dirty="0"/>
          </a:p>
          <a:p>
            <a:r>
              <a:rPr lang="en-US" dirty="0" smtClean="0"/>
              <a:t>Program won’t run</a:t>
            </a:r>
          </a:p>
          <a:p>
            <a:endParaRPr lang="en-US" dirty="0" smtClean="0"/>
          </a:p>
          <a:p>
            <a:r>
              <a:rPr lang="en-US" dirty="0" smtClean="0"/>
              <a:t>Fix the error message and try to compile again</a:t>
            </a:r>
            <a:endParaRPr lang="en-US" dirty="0"/>
          </a:p>
        </p:txBody>
      </p:sp>
      <p:pic>
        <p:nvPicPr>
          <p:cNvPr id="4" name="Picture 2" descr="http://www.outsideinview.com/wp-content/uploads/2012/12/why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228600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these lines of code are correct?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alibri" pitchFamily="34" charset="0"/>
                <a:cs typeface="Courier"/>
              </a:rPr>
              <a:t>Print (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“</a:t>
            </a:r>
            <a:r>
              <a:rPr lang="en-US" sz="2400" dirty="0" smtClean="0">
                <a:latin typeface="Calibri" pitchFamily="34" charset="0"/>
                <a:cs typeface="Courier"/>
              </a:rPr>
              <a:t>Hello World!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”</a:t>
            </a:r>
            <a:r>
              <a:rPr lang="en-US" sz="2400" dirty="0" smtClean="0">
                <a:latin typeface="Calibri" pitchFamily="34" charset="0"/>
                <a:cs typeface="Courier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Calibri" pitchFamily="34" charset="0"/>
                <a:cs typeface="Courier"/>
              </a:rPr>
              <a:t>print(</a:t>
            </a:r>
            <a:r>
              <a:rPr lang="en-US" sz="2400" dirty="0" err="1">
                <a:latin typeface="Calibri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Calibri" pitchFamily="34" charset="0"/>
                <a:cs typeface="Courier"/>
              </a:rPr>
              <a:t>Hello</a:t>
            </a:r>
            <a:r>
              <a:rPr lang="en-US" sz="2400" dirty="0" smtClean="0">
                <a:latin typeface="Calibri" pitchFamily="34" charset="0"/>
                <a:cs typeface="Courier"/>
              </a:rPr>
              <a:t> world!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”</a:t>
            </a:r>
            <a:r>
              <a:rPr lang="en-US" sz="2400" dirty="0" smtClean="0">
                <a:latin typeface="Calibri" pitchFamily="34" charset="0"/>
                <a:cs typeface="Courier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Calibri" pitchFamily="34" charset="0"/>
                <a:cs typeface="Courier"/>
              </a:rPr>
              <a:t>print(Hello</a:t>
            </a:r>
            <a:r>
              <a:rPr lang="en-US" sz="2400" dirty="0" smtClean="0">
                <a:latin typeface="Calibri" pitchFamily="34" charset="0"/>
                <a:cs typeface="Courier"/>
              </a:rPr>
              <a:t> world!)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alibri" pitchFamily="34" charset="0"/>
                <a:cs typeface="Courier"/>
              </a:rPr>
              <a:t>print 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“</a:t>
            </a:r>
            <a:r>
              <a:rPr lang="en-US" sz="2400" dirty="0" smtClean="0">
                <a:latin typeface="Calibri" pitchFamily="34" charset="0"/>
                <a:cs typeface="Courier"/>
              </a:rPr>
              <a:t>Hello world</a:t>
            </a:r>
            <a:r>
              <a:rPr lang="en-US" sz="2400" dirty="0" smtClean="0">
                <a:latin typeface="Calibri" pitchFamily="34" charset="0"/>
              </a:rPr>
              <a:t>!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”</a:t>
            </a:r>
          </a:p>
        </p:txBody>
      </p:sp>
      <p:pic>
        <p:nvPicPr>
          <p:cNvPr id="5" name="Picture 2" descr="http://www.outsideinview.com/wp-content/uploads/2012/12/why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752600"/>
            <a:ext cx="1528936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7526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Let’s do Exercise 1.1 together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this lesson the student will: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some important facts about </a:t>
            </a:r>
            <a:r>
              <a:rPr lang="en-US" dirty="0" err="1" smtClean="0"/>
              <a:t>PC’s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how to login to ‘their’ PC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introduced to Python and Programming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IDLE to write a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Save a program in IDLE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a program in IDLE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Print a message to the screen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 basic errors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8" descr="http://blog.namoffers.com/wp-content/uploads/2012/11/product-search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446" t="12735" r="18465" b="11111"/>
          <a:stretch>
            <a:fillRect/>
          </a:stretch>
        </p:blipFill>
        <p:spPr bwMode="auto">
          <a:xfrm rot="21047945">
            <a:off x="868287" y="82195"/>
            <a:ext cx="1142479" cy="1421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048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Over to you …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7696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T</a:t>
            </a:r>
            <a:r>
              <a:rPr lang="en-US" sz="2400" dirty="0" smtClean="0"/>
              <a:t>ry to complete ALL of the Lesson 1 exercises before the next lesson (grades will be allocated based on work done)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Help is great but only if things are EXPLAINED to you – if I ask you to explain how your program works you must know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you can work on the </a:t>
            </a:r>
            <a:r>
              <a:rPr lang="en-US" sz="2400" dirty="0" err="1" smtClean="0"/>
              <a:t>PC’s</a:t>
            </a:r>
            <a:r>
              <a:rPr lang="en-US" sz="2400" dirty="0" smtClean="0"/>
              <a:t> during lunch breaks if supervised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you can bring in a memory stick and save your school work as you can download python at home and practice there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feel free to shoot ahead and be able to tell me how to do stuff ( </a:t>
            </a:r>
            <a:r>
              <a:rPr lang="en-US" sz="2400" dirty="0" err="1" smtClean="0"/>
              <a:t>google</a:t>
            </a:r>
            <a:r>
              <a:rPr lang="en-US" sz="2400" dirty="0" smtClean="0"/>
              <a:t> search ‘</a:t>
            </a:r>
            <a:r>
              <a:rPr lang="en-US" sz="2400" dirty="0" err="1" smtClean="0"/>
              <a:t>codecademy</a:t>
            </a:r>
            <a:r>
              <a:rPr lang="en-US" sz="2400" dirty="0" smtClean="0"/>
              <a:t>’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81000"/>
            <a:ext cx="7772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Things you should know about </a:t>
            </a:r>
            <a:r>
              <a:rPr lang="en-US" sz="3200" dirty="0" err="1" smtClean="0">
                <a:solidFill>
                  <a:srgbClr val="FF0000"/>
                </a:solidFill>
              </a:rPr>
              <a:t>PC’s</a:t>
            </a:r>
            <a:r>
              <a:rPr lang="en-US" sz="3200" dirty="0" smtClean="0">
                <a:solidFill>
                  <a:srgbClr val="FF0000"/>
                </a:solidFill>
              </a:rPr>
              <a:t> 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524000"/>
            <a:ext cx="762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They are DUMB MACHINES that do simple MECHANICAL things REALLY quickly</a:t>
            </a:r>
          </a:p>
          <a:p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BE Careful!</a:t>
            </a:r>
            <a:r>
              <a:rPr lang="en-US" sz="2800" dirty="0" smtClean="0"/>
              <a:t> They </a:t>
            </a:r>
            <a:r>
              <a:rPr lang="en-US" sz="2800" dirty="0" smtClean="0"/>
              <a:t>will do exactly what you ‘signal’</a:t>
            </a:r>
            <a:r>
              <a:rPr lang="en-US" sz="2800" dirty="0" smtClean="0"/>
              <a:t> (words </a:t>
            </a:r>
            <a:r>
              <a:rPr lang="en-US" sz="2800" dirty="0" smtClean="0"/>
              <a:t>-&gt;numbers-&gt;electrical/mechanical )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Programming is how we tell them what to do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Every button you press causes a program to run. This causes mechanical things to happen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81000"/>
            <a:ext cx="7772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Things you should know about </a:t>
            </a:r>
            <a:r>
              <a:rPr lang="en-US" sz="3200" dirty="0" err="1" smtClean="0">
                <a:solidFill>
                  <a:srgbClr val="FF0000"/>
                </a:solidFill>
              </a:rPr>
              <a:t>PC’s</a:t>
            </a:r>
            <a:r>
              <a:rPr lang="en-US" sz="3200" dirty="0" smtClean="0">
                <a:solidFill>
                  <a:srgbClr val="FF0000"/>
                </a:solidFill>
              </a:rPr>
              <a:t> 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143000"/>
            <a:ext cx="762000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Even when you are not pressing buttons programs are running and things are happening ALL the time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When you are using a program then you can do ONLY the things that the programmer allows you to do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When you write a program then YOU have control and YOU can decide what a user can do (as long as you know the code) 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               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 smtClean="0"/>
              <a:t>Python is a programming language </a:t>
            </a:r>
            <a:endParaRPr lang="ga-IE" dirty="0" smtClean="0"/>
          </a:p>
          <a:p>
            <a:pPr>
              <a:buNone/>
            </a:pPr>
            <a:endParaRPr lang="ga-IE" dirty="0" smtClean="0"/>
          </a:p>
          <a:p>
            <a:r>
              <a:rPr lang="ga-IE" dirty="0" smtClean="0"/>
              <a:t>U</a:t>
            </a:r>
            <a:r>
              <a:rPr dirty="0" smtClean="0"/>
              <a:t>sed to create</a:t>
            </a:r>
            <a:r>
              <a:rPr lang="ga-IE" dirty="0" smtClean="0"/>
              <a:t> programs </a:t>
            </a:r>
            <a:r>
              <a:rPr dirty="0" smtClean="0"/>
              <a:t>that </a:t>
            </a:r>
            <a:r>
              <a:rPr lang="ga-IE" dirty="0" smtClean="0"/>
              <a:t>follow a step-by-step set of instructions to solve a problem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looks a lot like English (high level language)</a:t>
            </a:r>
          </a:p>
          <a:p>
            <a:endParaRPr lang="en-US" dirty="0"/>
          </a:p>
          <a:p>
            <a:r>
              <a:rPr lang="en-US" dirty="0"/>
              <a:t>Designed for use by everyone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457200"/>
            <a:ext cx="2076450" cy="105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to create lots of programs including web applications and games</a:t>
            </a:r>
          </a:p>
          <a:p>
            <a:endParaRPr lang="en-US" dirty="0" smtClean="0"/>
          </a:p>
          <a:p>
            <a:r>
              <a:rPr lang="en-US" dirty="0" smtClean="0"/>
              <a:t>Used by Google, Yahoo! And </a:t>
            </a:r>
            <a:r>
              <a:rPr lang="en-US" dirty="0" err="1" smtClean="0"/>
              <a:t>Youtube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Named after Monty Python!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228600"/>
            <a:ext cx="172085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One of the </a:t>
            </a:r>
            <a:r>
              <a:rPr dirty="0" smtClean="0"/>
              <a:t>most important skill</a:t>
            </a:r>
            <a:r>
              <a:rPr lang="en-IE" dirty="0" smtClean="0"/>
              <a:t>s</a:t>
            </a:r>
            <a:r>
              <a:rPr dirty="0" smtClean="0"/>
              <a:t> for a computer scientist is </a:t>
            </a:r>
            <a:r>
              <a:rPr b="1" dirty="0" smtClean="0"/>
              <a:t>problem solving</a:t>
            </a:r>
            <a:r>
              <a:rPr dirty="0" smtClean="0"/>
              <a:t>. </a:t>
            </a:r>
            <a:endParaRPr lang="ga-IE" dirty="0" smtClean="0"/>
          </a:p>
          <a:p>
            <a:endParaRPr lang="en-IE" dirty="0" smtClean="0"/>
          </a:p>
          <a:p>
            <a:r>
              <a:rPr lang="en-IE" dirty="0" smtClean="0"/>
              <a:t>An algorithm i</a:t>
            </a:r>
            <a:r>
              <a:rPr lang="ga-IE" dirty="0" smtClean="0"/>
              <a:t>n programming </a:t>
            </a:r>
            <a:r>
              <a:rPr lang="en-IE" dirty="0" smtClean="0"/>
              <a:t>is</a:t>
            </a:r>
            <a:r>
              <a:rPr lang="ga-IE" dirty="0" smtClean="0"/>
              <a:t> the step by step set of instructions for solving a problem</a:t>
            </a:r>
          </a:p>
          <a:p>
            <a:endParaRPr lang="ga-IE" dirty="0" smtClean="0"/>
          </a:p>
          <a:p>
            <a:r>
              <a:rPr lang="ga-IE" dirty="0" smtClean="0"/>
              <a:t>Writing algorithms improves your MATHEMATICAL ability</a:t>
            </a: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To Do: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 smtClean="0"/>
              <a:t>Create a folder called Python on your desktop</a:t>
            </a:r>
          </a:p>
          <a:p>
            <a:pPr>
              <a:buNone/>
            </a:pPr>
            <a:endParaRPr lang="en-IE" sz="1200" dirty="0" smtClean="0"/>
          </a:p>
          <a:p>
            <a:r>
              <a:rPr lang="en-IE" dirty="0" smtClean="0"/>
              <a:t>Within this folder create 3 folders called Powerpoints, Programs, </a:t>
            </a:r>
            <a:r>
              <a:rPr lang="en-IE" dirty="0" smtClean="0"/>
              <a:t>Exercises</a:t>
            </a:r>
          </a:p>
          <a:p>
            <a:endParaRPr lang="en-IE" dirty="0" smtClean="0"/>
          </a:p>
          <a:p>
            <a:r>
              <a:rPr lang="en-IE" dirty="0" smtClean="0"/>
              <a:t>Within the Programs folder creat a folder called Exercise1</a:t>
            </a:r>
          </a:p>
          <a:p>
            <a:endParaRPr lang="en-IE" sz="1200" dirty="0" smtClean="0"/>
          </a:p>
          <a:p>
            <a:r>
              <a:rPr lang="en-IE" dirty="0" smtClean="0"/>
              <a:t>Logon to My website:  www.mselkirk.weebly .com</a:t>
            </a:r>
          </a:p>
          <a:p>
            <a:endParaRPr lang="en-IE" sz="1200" dirty="0" smtClean="0"/>
          </a:p>
          <a:p>
            <a:r>
              <a:rPr lang="en-IE" dirty="0" smtClean="0"/>
              <a:t>Download the Python Exercise </a:t>
            </a:r>
            <a:r>
              <a:rPr lang="en-IE" dirty="0" smtClean="0"/>
              <a:t>book to the Exercise folder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64603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IDLE?</a:t>
            </a:r>
          </a:p>
          <a:p>
            <a:pPr lvl="1"/>
            <a:r>
              <a:rPr lang="en-US" dirty="0" smtClean="0"/>
              <a:t>IDLE is a text editor that allows you to create and run Python programs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is called an Integrated Development </a:t>
            </a:r>
            <a:r>
              <a:rPr lang="en-US" dirty="0" err="1" smtClean="0"/>
              <a:t>Enviroment</a:t>
            </a:r>
            <a:r>
              <a:rPr lang="en-US" dirty="0" smtClean="0"/>
              <a:t> (IDE)</a:t>
            </a:r>
          </a:p>
          <a:p>
            <a:endParaRPr lang="en-US" dirty="0" smtClean="0"/>
          </a:p>
        </p:txBody>
      </p:sp>
      <p:pic>
        <p:nvPicPr>
          <p:cNvPr id="1026" name="Picture 2" descr="http://upload.wikimedia.org/wikipedia/en/thumb/9/9b/Idle_gui.png/200px-Idle_gu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25080"/>
            <a:ext cx="2736304" cy="2880320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BRCljGHK00VyrFv5Vc6hsO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zUYrRyMWGjxEbPVyu1MnNT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zUYrRyMWGjxEbPVyu1MnNT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zUYrRyMWGjxEbPVyu1MnNT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5760</TotalTime>
  <Words>827</Words>
  <Application>Microsoft Macintosh PowerPoint</Application>
  <PresentationFormat>On-screen Show (4:3)</PresentationFormat>
  <Paragraphs>136</Paragraphs>
  <Slides>20</Slides>
  <Notes>16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1_Office Theme</vt:lpstr>
      <vt:lpstr>Introduction to Python</vt:lpstr>
      <vt:lpstr>Learning Outcomes</vt:lpstr>
      <vt:lpstr>Slide 3</vt:lpstr>
      <vt:lpstr>Slide 4</vt:lpstr>
      <vt:lpstr>What is                 ?</vt:lpstr>
      <vt:lpstr>More on Python</vt:lpstr>
      <vt:lpstr>Problem-Solving</vt:lpstr>
      <vt:lpstr>To Do:</vt:lpstr>
      <vt:lpstr>IDLE</vt:lpstr>
      <vt:lpstr>Example</vt:lpstr>
      <vt:lpstr>Sample code</vt:lpstr>
      <vt:lpstr>Steps for creating programs</vt:lpstr>
      <vt:lpstr>What happened there</vt:lpstr>
      <vt:lpstr>Hello World</vt:lpstr>
      <vt:lpstr>Sample code</vt:lpstr>
      <vt:lpstr>Printing</vt:lpstr>
      <vt:lpstr>What if I make a mistake</vt:lpstr>
      <vt:lpstr>Which of these lines of code are correct?</vt:lpstr>
      <vt:lpstr>Slide 19</vt:lpstr>
      <vt:lpstr>Slide 20</vt:lpstr>
    </vt:vector>
  </TitlesOfParts>
  <Company>NUI Maynooth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amooney</dc:creator>
  <cp:lastModifiedBy>Mary selkirk</cp:lastModifiedBy>
  <cp:revision>108</cp:revision>
  <dcterms:created xsi:type="dcterms:W3CDTF">2013-08-28T22:48:50Z</dcterms:created>
  <dcterms:modified xsi:type="dcterms:W3CDTF">2013-08-28T23:03:57Z</dcterms:modified>
</cp:coreProperties>
</file>