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1" r:id="rId1"/>
  </p:sldMasterIdLst>
  <p:sldIdLst>
    <p:sldId id="256" r:id="rId2"/>
    <p:sldId id="294" r:id="rId3"/>
    <p:sldId id="257" r:id="rId4"/>
    <p:sldId id="295" r:id="rId5"/>
    <p:sldId id="296" r:id="rId6"/>
    <p:sldId id="261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3" r:id="rId23"/>
    <p:sldId id="314" r:id="rId24"/>
    <p:sldId id="315" r:id="rId25"/>
    <p:sldId id="29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80B0C3-E83A-40A3-8A7F-1647A31B2769}">
          <p14:sldIdLst>
            <p14:sldId id="256"/>
            <p14:sldId id="294"/>
            <p14:sldId id="257"/>
            <p14:sldId id="295"/>
            <p14:sldId id="296"/>
            <p14:sldId id="261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3"/>
            <p14:sldId id="314"/>
            <p14:sldId id="315"/>
            <p14:sldId id="29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87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(</a:t>
            </a:r>
            <a:r>
              <a:rPr lang="en-US" dirty="0"/>
              <a:t>HIH4030) Calibration</a:t>
            </a:r>
          </a:p>
        </c:rich>
      </c:tx>
      <c:layout>
        <c:manualLayout>
          <c:xMode val="edge"/>
          <c:yMode val="edge"/>
          <c:x val="0.15337313878419201"/>
          <c:y val="2.9339853300733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2843216026568"/>
          <c:y val="0.17311564488943701"/>
          <c:w val="0.63534740849701499"/>
          <c:h val="0.61786843270507996"/>
        </c:manualLayout>
      </c:layout>
      <c:scatterChart>
        <c:scatterStyle val="smoothMarker"/>
        <c:varyColors val="0"/>
        <c:ser>
          <c:idx val="0"/>
          <c:order val="0"/>
          <c:trendline>
            <c:trendlineType val="linear"/>
            <c:dispRSqr val="1"/>
            <c:dispEq val="1"/>
            <c:trendlineLbl>
              <c:layout>
                <c:manualLayout>
                  <c:x val="0.260368525362901"/>
                  <c:y val="0.596852406228774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'[RHCalibration.xlsx]Sheet1'!$A$55:$A$98</c:f>
              <c:numCache>
                <c:formatCode>General</c:formatCode>
                <c:ptCount val="44"/>
                <c:pt idx="0">
                  <c:v>46.4</c:v>
                </c:pt>
                <c:pt idx="1">
                  <c:v>45.9</c:v>
                </c:pt>
                <c:pt idx="2">
                  <c:v>44.9</c:v>
                </c:pt>
                <c:pt idx="3">
                  <c:v>44.1</c:v>
                </c:pt>
                <c:pt idx="4">
                  <c:v>43.6</c:v>
                </c:pt>
                <c:pt idx="5">
                  <c:v>43</c:v>
                </c:pt>
                <c:pt idx="6">
                  <c:v>42.5</c:v>
                </c:pt>
                <c:pt idx="7">
                  <c:v>41.2</c:v>
                </c:pt>
                <c:pt idx="8">
                  <c:v>40.6</c:v>
                </c:pt>
                <c:pt idx="9">
                  <c:v>40</c:v>
                </c:pt>
                <c:pt idx="10">
                  <c:v>39.299999999999997</c:v>
                </c:pt>
                <c:pt idx="11">
                  <c:v>38.6</c:v>
                </c:pt>
                <c:pt idx="12">
                  <c:v>37.4</c:v>
                </c:pt>
                <c:pt idx="13">
                  <c:v>36.9</c:v>
                </c:pt>
                <c:pt idx="14">
                  <c:v>35.9</c:v>
                </c:pt>
                <c:pt idx="15">
                  <c:v>35.700000000000003</c:v>
                </c:pt>
                <c:pt idx="16">
                  <c:v>35.4</c:v>
                </c:pt>
                <c:pt idx="17">
                  <c:v>35.200000000000003</c:v>
                </c:pt>
                <c:pt idx="18">
                  <c:v>34.9</c:v>
                </c:pt>
                <c:pt idx="19">
                  <c:v>34.6</c:v>
                </c:pt>
                <c:pt idx="20">
                  <c:v>33.9</c:v>
                </c:pt>
                <c:pt idx="21">
                  <c:v>33.5</c:v>
                </c:pt>
                <c:pt idx="22">
                  <c:v>33.200000000000003</c:v>
                </c:pt>
                <c:pt idx="23">
                  <c:v>33</c:v>
                </c:pt>
                <c:pt idx="24">
                  <c:v>32.799999999999997</c:v>
                </c:pt>
                <c:pt idx="25">
                  <c:v>32.6</c:v>
                </c:pt>
                <c:pt idx="26">
                  <c:v>32.299999999999997</c:v>
                </c:pt>
                <c:pt idx="27">
                  <c:v>31.6</c:v>
                </c:pt>
                <c:pt idx="28">
                  <c:v>31.5</c:v>
                </c:pt>
                <c:pt idx="29">
                  <c:v>30.4</c:v>
                </c:pt>
                <c:pt idx="30">
                  <c:v>30.3</c:v>
                </c:pt>
                <c:pt idx="31">
                  <c:v>30</c:v>
                </c:pt>
                <c:pt idx="32">
                  <c:v>29.7</c:v>
                </c:pt>
                <c:pt idx="33">
                  <c:v>29.5</c:v>
                </c:pt>
                <c:pt idx="34">
                  <c:v>28.6</c:v>
                </c:pt>
                <c:pt idx="35">
                  <c:v>28.2</c:v>
                </c:pt>
                <c:pt idx="36">
                  <c:v>27.6</c:v>
                </c:pt>
                <c:pt idx="37">
                  <c:v>27.4</c:v>
                </c:pt>
                <c:pt idx="38">
                  <c:v>27</c:v>
                </c:pt>
                <c:pt idx="39">
                  <c:v>26.4</c:v>
                </c:pt>
                <c:pt idx="40">
                  <c:v>26.1</c:v>
                </c:pt>
                <c:pt idx="41">
                  <c:v>25.6</c:v>
                </c:pt>
                <c:pt idx="42">
                  <c:v>25.3</c:v>
                </c:pt>
                <c:pt idx="43">
                  <c:v>24.8</c:v>
                </c:pt>
              </c:numCache>
            </c:numRef>
          </c:xVal>
          <c:yVal>
            <c:numRef>
              <c:f>'[RHCalibration.xlsx]Sheet1'!$B$55:$B$98</c:f>
              <c:numCache>
                <c:formatCode>General</c:formatCode>
                <c:ptCount val="44"/>
                <c:pt idx="0">
                  <c:v>46.45</c:v>
                </c:pt>
                <c:pt idx="1">
                  <c:v>45.66</c:v>
                </c:pt>
                <c:pt idx="2">
                  <c:v>44.87</c:v>
                </c:pt>
                <c:pt idx="3">
                  <c:v>44.08</c:v>
                </c:pt>
                <c:pt idx="4">
                  <c:v>43.61</c:v>
                </c:pt>
                <c:pt idx="5">
                  <c:v>43.14</c:v>
                </c:pt>
                <c:pt idx="6">
                  <c:v>42.5</c:v>
                </c:pt>
                <c:pt idx="7">
                  <c:v>41.24</c:v>
                </c:pt>
                <c:pt idx="8">
                  <c:v>40.61</c:v>
                </c:pt>
                <c:pt idx="9">
                  <c:v>40.450000000000003</c:v>
                </c:pt>
                <c:pt idx="10">
                  <c:v>39.18</c:v>
                </c:pt>
                <c:pt idx="11">
                  <c:v>38.549999999999997</c:v>
                </c:pt>
                <c:pt idx="12">
                  <c:v>37.44</c:v>
                </c:pt>
                <c:pt idx="13">
                  <c:v>36.96</c:v>
                </c:pt>
                <c:pt idx="14">
                  <c:v>35.86</c:v>
                </c:pt>
                <c:pt idx="15">
                  <c:v>35.700000000000003</c:v>
                </c:pt>
                <c:pt idx="16">
                  <c:v>35.380000000000003</c:v>
                </c:pt>
                <c:pt idx="17">
                  <c:v>35.22</c:v>
                </c:pt>
                <c:pt idx="18">
                  <c:v>34.909999999999997</c:v>
                </c:pt>
                <c:pt idx="19">
                  <c:v>34.43</c:v>
                </c:pt>
                <c:pt idx="20">
                  <c:v>33.799999999999997</c:v>
                </c:pt>
                <c:pt idx="21">
                  <c:v>33.49</c:v>
                </c:pt>
                <c:pt idx="22">
                  <c:v>33.159999999999997</c:v>
                </c:pt>
                <c:pt idx="23">
                  <c:v>33</c:v>
                </c:pt>
                <c:pt idx="24">
                  <c:v>32.840000000000003</c:v>
                </c:pt>
                <c:pt idx="25">
                  <c:v>32.53</c:v>
                </c:pt>
                <c:pt idx="26">
                  <c:v>32.369999999999997</c:v>
                </c:pt>
                <c:pt idx="27">
                  <c:v>31.73</c:v>
                </c:pt>
                <c:pt idx="28">
                  <c:v>31.58</c:v>
                </c:pt>
                <c:pt idx="29">
                  <c:v>30.47</c:v>
                </c:pt>
                <c:pt idx="30">
                  <c:v>30.31</c:v>
                </c:pt>
                <c:pt idx="31">
                  <c:v>29.99</c:v>
                </c:pt>
                <c:pt idx="32">
                  <c:v>29.9</c:v>
                </c:pt>
                <c:pt idx="33">
                  <c:v>29.36</c:v>
                </c:pt>
                <c:pt idx="34">
                  <c:v>29.2</c:v>
                </c:pt>
                <c:pt idx="35">
                  <c:v>28.57</c:v>
                </c:pt>
                <c:pt idx="36">
                  <c:v>28.09</c:v>
                </c:pt>
                <c:pt idx="37">
                  <c:v>27.77</c:v>
                </c:pt>
                <c:pt idx="38">
                  <c:v>27.93</c:v>
                </c:pt>
                <c:pt idx="39">
                  <c:v>26.98</c:v>
                </c:pt>
                <c:pt idx="40">
                  <c:v>26.66</c:v>
                </c:pt>
                <c:pt idx="41">
                  <c:v>26.19</c:v>
                </c:pt>
                <c:pt idx="42">
                  <c:v>26.03</c:v>
                </c:pt>
                <c:pt idx="43">
                  <c:v>26.03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442944"/>
        <c:axId val="213444864"/>
      </c:scatterChart>
      <c:valAx>
        <c:axId val="213442944"/>
        <c:scaling>
          <c:orientation val="minMax"/>
          <c:min val="2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DIT   Sensor  RH (%)  </a:t>
                </a:r>
              </a:p>
            </c:rich>
          </c:tx>
          <c:layout>
            <c:manualLayout>
              <c:xMode val="edge"/>
              <c:yMode val="edge"/>
              <c:x val="0.37575624475511998"/>
              <c:y val="0.933194636612915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3444864"/>
        <c:crosses val="autoZero"/>
        <c:crossBetween val="midCat"/>
      </c:valAx>
      <c:valAx>
        <c:axId val="213444864"/>
        <c:scaling>
          <c:orientation val="minMax"/>
          <c:min val="2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HIH4030 RH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4429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107066162184303"/>
          <c:y val="0.47172169493483201"/>
          <c:w val="0.202435831884651"/>
          <c:h val="0.17685000866334299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272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51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141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92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10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27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281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05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5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99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187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5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59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486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8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22-Jun-16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1251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chart" Target="../charts/chart1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g"/><Relationship Id="rId3" Type="http://schemas.openxmlformats.org/officeDocument/2006/relationships/image" Target="../media/image98.gif"/><Relationship Id="rId7" Type="http://schemas.openxmlformats.org/officeDocument/2006/relationships/image" Target="../media/image102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g"/><Relationship Id="rId4" Type="http://schemas.openxmlformats.org/officeDocument/2006/relationships/image" Target="../media/image99.jpg"/><Relationship Id="rId9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0005" y="4474821"/>
            <a:ext cx="3368406" cy="1384954"/>
          </a:xfrm>
        </p:spPr>
        <p:txBody>
          <a:bodyPr>
            <a:noAutofit/>
          </a:bodyPr>
          <a:lstStyle/>
          <a:p>
            <a:pPr algn="ctr"/>
            <a:r>
              <a:rPr lang="en-IE" sz="6000" b="1" dirty="0" smtClean="0">
                <a:latin typeface="Letter Gothic Std" panose="020B0409020202030304" pitchFamily="49" charset="0"/>
              </a:rPr>
              <a:t>Confey can</a:t>
            </a:r>
            <a:endParaRPr lang="en-IE" sz="6000" b="1" dirty="0">
              <a:latin typeface="Letter Gothic Std" panose="020B04090202020303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34262" y="5958518"/>
            <a:ext cx="2939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Letter Gothic Std" panose="020B0409020202030304" pitchFamily="49" charset="0"/>
              </a:rPr>
              <a:t>By Confey College</a:t>
            </a:r>
            <a:endParaRPr lang="en-IE" sz="2000" b="1" dirty="0">
              <a:latin typeface="Letter Gothic Std" panose="020B04090202020303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99" y="406158"/>
            <a:ext cx="2660626" cy="339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3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732" y="0"/>
            <a:ext cx="5926015" cy="965982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Additions for Europe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676" y="1394234"/>
            <a:ext cx="4895512" cy="2133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556" y="2180686"/>
            <a:ext cx="4852837" cy="1347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004" y="3853240"/>
            <a:ext cx="4194412" cy="2591025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971" y="1080447"/>
            <a:ext cx="961079" cy="1006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59698">
            <a:off x="9220986" y="723636"/>
            <a:ext cx="475529" cy="6889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4868" y="784657"/>
            <a:ext cx="475529" cy="688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4878">
            <a:off x="8531515" y="348670"/>
            <a:ext cx="475529" cy="6889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73663" y="4713174"/>
                <a:ext cx="4605157" cy="1077218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E" sz="3200" dirty="0" smtClean="0"/>
                  <a:t>Measure Power from Sun (V</a:t>
                </a:r>
                <a14:m>
                  <m:oMath xmlns:m="http://schemas.openxmlformats.org/officeDocument/2006/math">
                    <m:r>
                      <a:rPr lang="en-IE" sz="3200" b="0" i="1" baseline="3000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IE" sz="3200" dirty="0" smtClean="0"/>
                  <a:t>/</a:t>
                </a:r>
                <a:r>
                  <a:rPr lang="en-IE" sz="3200" dirty="0" err="1" smtClean="0"/>
                  <a:t>R</a:t>
                </a:r>
                <a:r>
                  <a:rPr lang="en-IE" dirty="0" err="1" smtClean="0"/>
                  <a:t>buzz</a:t>
                </a:r>
                <a:r>
                  <a:rPr lang="en-IE" sz="3200" dirty="0" smtClean="0"/>
                  <a:t> )</a:t>
                </a:r>
                <a:endParaRPr lang="en-IE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663" y="4713174"/>
                <a:ext cx="4605157" cy="1077218"/>
              </a:xfrm>
              <a:prstGeom prst="rect">
                <a:avLst/>
              </a:prstGeom>
              <a:blipFill rotWithShape="0">
                <a:blip r:embed="rId7"/>
                <a:stretch>
                  <a:fillRect l="-927" t="-7345" r="-2781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04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671732" y="0"/>
            <a:ext cx="5926015" cy="9659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E" sz="44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Additions for Europe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031" y="1172366"/>
            <a:ext cx="4889416" cy="13473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902" y="3024500"/>
            <a:ext cx="7660128" cy="339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935" y="-1"/>
            <a:ext cx="6643467" cy="1139483"/>
          </a:xfrm>
        </p:spPr>
        <p:txBody>
          <a:bodyPr>
            <a:no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Two-way communication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34" y="1510461"/>
            <a:ext cx="3950849" cy="4722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866" y="549520"/>
            <a:ext cx="1377815" cy="129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866" y="3197823"/>
            <a:ext cx="1286367" cy="13473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60875" y="4846250"/>
            <a:ext cx="5534952" cy="1569660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200" dirty="0"/>
              <a:t>CanSat to perform mathematical operations based on input from Ground Station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7996" y="2859785"/>
            <a:ext cx="4605157" cy="1077218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200" dirty="0"/>
              <a:t>Ground station to turn Buzzer On/Off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78845" y="1133679"/>
            <a:ext cx="5279358" cy="1077218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200" dirty="0"/>
              <a:t>CanSat to Broadcast messages from groundstation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420" y="4993472"/>
            <a:ext cx="1474239" cy="12752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245866" y="2307056"/>
            <a:ext cx="1286367" cy="8907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963" y="2387738"/>
            <a:ext cx="530398" cy="731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2129" y="2267729"/>
            <a:ext cx="859611" cy="9083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1714" y="2380085"/>
            <a:ext cx="908383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5686865" cy="940451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 &amp; calibration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8819" y="940451"/>
            <a:ext cx="2499577" cy="83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20" y="1245577"/>
            <a:ext cx="4035902" cy="2249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334" y="1775675"/>
            <a:ext cx="2513062" cy="714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921" y="2799472"/>
            <a:ext cx="2895851" cy="3687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372" y="3800322"/>
            <a:ext cx="4529721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6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0"/>
            <a:ext cx="10131425" cy="881575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 &amp; calibration continued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163" y="1523827"/>
            <a:ext cx="3328704" cy="3590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911" y="1095053"/>
            <a:ext cx="3390313" cy="2609766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027" y="4032870"/>
            <a:ext cx="4426080" cy="2365453"/>
          </a:xfrm>
          <a:prstGeom prst="rect">
            <a:avLst/>
          </a:prstGeom>
          <a:solidFill>
            <a:schemeClr val="lt1"/>
          </a:solidFill>
        </p:spPr>
      </p:pic>
    </p:spTree>
    <p:extLst>
      <p:ext uri="{BB962C8B-B14F-4D97-AF65-F5344CB8AC3E}">
        <p14:creationId xmlns:p14="http://schemas.microsoft.com/office/powerpoint/2010/main" val="121677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70" y="0"/>
            <a:ext cx="5503984" cy="909711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 calibration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4794" y="124148"/>
            <a:ext cx="1784487" cy="1873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105" y="2770348"/>
            <a:ext cx="3572566" cy="2353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767" y="3031488"/>
            <a:ext cx="4480948" cy="22861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9610" y="1708097"/>
            <a:ext cx="4924244" cy="584775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200" dirty="0"/>
              <a:t>ADXL345 Accelerometer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8802" y="5601084"/>
            <a:ext cx="5905992" cy="461665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* Tested All 3 axis in both directions - offset</a:t>
            </a:r>
          </a:p>
        </p:txBody>
      </p:sp>
    </p:spTree>
    <p:extLst>
      <p:ext uri="{BB962C8B-B14F-4D97-AF65-F5344CB8AC3E}">
        <p14:creationId xmlns:p14="http://schemas.microsoft.com/office/powerpoint/2010/main" val="9834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583" y="0"/>
            <a:ext cx="10131425" cy="867508"/>
          </a:xfrm>
        </p:spPr>
        <p:txBody>
          <a:bodyPr>
            <a:normAutofit/>
          </a:bodyPr>
          <a:lstStyle/>
          <a:p>
            <a:r>
              <a:rPr lang="en-IE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Humidity (HIH4030)Calibration: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791" y="1275824"/>
            <a:ext cx="2743438" cy="2286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16" y="880650"/>
            <a:ext cx="1786283" cy="2548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139" y="867508"/>
            <a:ext cx="3286029" cy="2286198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036229364"/>
              </p:ext>
            </p:extLst>
          </p:nvPr>
        </p:nvGraphicFramePr>
        <p:xfrm>
          <a:off x="432583" y="3970338"/>
          <a:ext cx="6934200" cy="259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t="-1060" r="37918" b="1060"/>
          <a:stretch/>
        </p:blipFill>
        <p:spPr>
          <a:xfrm>
            <a:off x="8482819" y="3609771"/>
            <a:ext cx="2504050" cy="295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8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9020907" cy="867508"/>
          </a:xfrm>
        </p:spPr>
        <p:txBody>
          <a:bodyPr>
            <a:normAutofit/>
          </a:bodyPr>
          <a:lstStyle/>
          <a:p>
            <a:r>
              <a:rPr lang="en-IE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Parachute – Terminal velocity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867508"/>
            <a:ext cx="10131425" cy="643336"/>
          </a:xfrm>
          <a:solidFill>
            <a:sysClr val="window" lastClr="FFFFFF">
              <a:alpha val="20000"/>
            </a:sysClr>
          </a:solidFill>
        </p:spPr>
        <p:txBody>
          <a:bodyPr/>
          <a:lstStyle/>
          <a:p>
            <a:pPr marL="0" lvl="0" indent="0">
              <a:buClr>
                <a:prstClr val="white"/>
              </a:buClr>
              <a:buNone/>
            </a:pPr>
            <a:r>
              <a:rPr lang="en-IE" sz="2800" dirty="0">
                <a:solidFill>
                  <a:prstClr val="white"/>
                </a:solidFill>
              </a:rPr>
              <a:t>CanSat Breaks - </a:t>
            </a:r>
            <a:r>
              <a:rPr lang="en-IE" sz="2800" dirty="0">
                <a:solidFill>
                  <a:srgbClr val="00FF00"/>
                </a:solidFill>
              </a:rPr>
              <a:t>11m/s ≥Terminal velocity   ≥ 8m/s </a:t>
            </a:r>
            <a:r>
              <a:rPr lang="en-IE" sz="2800" dirty="0">
                <a:solidFill>
                  <a:prstClr val="white"/>
                </a:solidFill>
              </a:rPr>
              <a:t>- CanSat </a:t>
            </a:r>
            <a:r>
              <a:rPr lang="en-IE" sz="2800" dirty="0" smtClean="0">
                <a:solidFill>
                  <a:prstClr val="white"/>
                </a:solidFill>
              </a:rPr>
              <a:t>Drifts</a:t>
            </a:r>
            <a:endParaRPr lang="en-IE" sz="280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577" y="1845501"/>
            <a:ext cx="7346431" cy="449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0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0"/>
            <a:ext cx="6573128" cy="965982"/>
          </a:xfrm>
        </p:spPr>
        <p:txBody>
          <a:bodyPr>
            <a:normAutofit/>
          </a:bodyPr>
          <a:lstStyle/>
          <a:p>
            <a:r>
              <a:rPr lang="en-IE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Parachute – Stability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5113" y="824887"/>
            <a:ext cx="978753" cy="1389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461" y="3576319"/>
            <a:ext cx="1770185" cy="2360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50" y="1524762"/>
            <a:ext cx="3849798" cy="2564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235" y="1012042"/>
            <a:ext cx="3067050" cy="43624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37150"/>
            <a:ext cx="3193961" cy="22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36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96" y="0"/>
            <a:ext cx="6418384" cy="923778"/>
          </a:xfrm>
        </p:spPr>
        <p:txBody>
          <a:bodyPr/>
          <a:lstStyle/>
          <a:p>
            <a:r>
              <a:rPr lang="en-IE" sz="4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parachute - </a:t>
            </a:r>
            <a:r>
              <a:rPr lang="en-IE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584" y="923778"/>
            <a:ext cx="2144588" cy="57238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802" y="3958371"/>
            <a:ext cx="3410183" cy="2438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081" y="24699"/>
            <a:ext cx="1848854" cy="3379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60" y="923778"/>
            <a:ext cx="6315956" cy="2343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95" y="3703757"/>
            <a:ext cx="3703485" cy="269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6114245" cy="868132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overview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663192" y="1127701"/>
            <a:ext cx="2334295" cy="4882706"/>
          </a:xfrm>
          <a:solidFill>
            <a:schemeClr val="tx1">
              <a:alpha val="20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IE" sz="3200" dirty="0" smtClean="0"/>
          </a:p>
          <a:p>
            <a:pPr>
              <a:buFont typeface="Arial" panose="020B0604020202020204" pitchFamily="34" charset="0"/>
              <a:buChar char="•"/>
            </a:pPr>
            <a:endParaRPr lang="en-IE" sz="3200" dirty="0"/>
          </a:p>
          <a:p>
            <a:pPr marL="0" indent="0">
              <a:buNone/>
            </a:pPr>
            <a:endParaRPr lang="en-IE" sz="3200" dirty="0" smtClean="0"/>
          </a:p>
          <a:p>
            <a:pPr marL="0" indent="0">
              <a:buNone/>
            </a:pPr>
            <a:endParaRPr lang="en-IE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IE" sz="3800" dirty="0" smtClean="0"/>
              <a:t>Calibration</a:t>
            </a:r>
          </a:p>
          <a:p>
            <a:pPr>
              <a:buFont typeface="Arial" panose="020B0604020202020204" pitchFamily="34" charset="0"/>
              <a:buChar char="•"/>
            </a:pPr>
            <a:endParaRPr lang="en-IE" sz="3200" dirty="0" smtClean="0"/>
          </a:p>
          <a:p>
            <a:pPr marL="0" indent="0">
              <a:buNone/>
            </a:pPr>
            <a:endParaRPr lang="en-IE" sz="3200" dirty="0" smtClean="0"/>
          </a:p>
          <a:p>
            <a:pPr marL="0" indent="0">
              <a:buNone/>
            </a:pPr>
            <a:endParaRPr lang="en-IE" sz="3200" dirty="0"/>
          </a:p>
          <a:p>
            <a:pPr marL="0" indent="0">
              <a:buNone/>
            </a:pPr>
            <a:endParaRPr lang="en-IE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IE" sz="3800" dirty="0" smtClean="0"/>
              <a:t>Outreach</a:t>
            </a:r>
          </a:p>
          <a:p>
            <a:pPr>
              <a:buFont typeface="Arial" panose="020B0604020202020204" pitchFamily="34" charset="0"/>
              <a:buChar char="•"/>
            </a:pPr>
            <a:endParaRPr lang="en-IE" sz="3200" dirty="0"/>
          </a:p>
          <a:p>
            <a:pPr>
              <a:buFont typeface="Arial" panose="020B0604020202020204" pitchFamily="34" charset="0"/>
              <a:buChar char="•"/>
            </a:pPr>
            <a:endParaRPr lang="en-IE" sz="3200" dirty="0" smtClean="0"/>
          </a:p>
          <a:p>
            <a:pPr>
              <a:buFont typeface="Arial" panose="020B0604020202020204" pitchFamily="34" charset="0"/>
              <a:buChar char="•"/>
            </a:pPr>
            <a:endParaRPr lang="en-IE" sz="3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6700" y="1136961"/>
            <a:ext cx="2366492" cy="4873446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IE" sz="3200" dirty="0" smtClean="0"/>
              <a:t>Missions &amp; Progress</a:t>
            </a:r>
          </a:p>
          <a:p>
            <a:pPr marL="0" indent="0">
              <a:buFont typeface="Arial"/>
              <a:buNone/>
            </a:pPr>
            <a:endParaRPr lang="en-IE" sz="3200" dirty="0" smtClean="0"/>
          </a:p>
          <a:p>
            <a:pPr marL="0" indent="0">
              <a:buFont typeface="Arial"/>
              <a:buNone/>
            </a:pPr>
            <a:endParaRPr lang="en-IE" sz="3200" dirty="0" smtClean="0"/>
          </a:p>
          <a:p>
            <a:r>
              <a:rPr lang="en-IE" sz="3200" dirty="0" smtClean="0"/>
              <a:t>Parachute Design</a:t>
            </a:r>
          </a:p>
          <a:p>
            <a:endParaRPr lang="en-IE" sz="3200" dirty="0" smtClean="0"/>
          </a:p>
          <a:p>
            <a:endParaRPr lang="en-IE" sz="3200" dirty="0"/>
          </a:p>
          <a:p>
            <a:r>
              <a:rPr lang="en-IE" sz="3200" dirty="0" smtClean="0"/>
              <a:t>Can Design</a:t>
            </a:r>
            <a:endParaRPr lang="en-IE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421" y="868132"/>
            <a:ext cx="1767993" cy="4718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8464" y="1925464"/>
            <a:ext cx="2986885" cy="17921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939" y="4491206"/>
            <a:ext cx="3536617" cy="1991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359" y="214455"/>
            <a:ext cx="2467701" cy="368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6877312" cy="881575"/>
          </a:xfrm>
        </p:spPr>
        <p:txBody>
          <a:bodyPr>
            <a:normAutofit fontScale="90000"/>
          </a:bodyPr>
          <a:lstStyle/>
          <a:p>
            <a:r>
              <a:rPr lang="en-IE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</a:t>
            </a:r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Online presence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2716">
            <a:off x="5922498" y="2169904"/>
            <a:ext cx="3892324" cy="19431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456">
            <a:off x="7642766" y="476310"/>
            <a:ext cx="4175301" cy="205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519">
            <a:off x="7158126" y="3855500"/>
            <a:ext cx="4665758" cy="2308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1667712"/>
            <a:ext cx="4339416" cy="356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7993965" cy="825305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– within the school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4567">
            <a:off x="2681936" y="2908671"/>
            <a:ext cx="1033118" cy="17189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3298">
            <a:off x="2214198" y="913603"/>
            <a:ext cx="1165520" cy="1804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2515">
            <a:off x="668437" y="1150024"/>
            <a:ext cx="1083194" cy="1807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7" y="3604084"/>
            <a:ext cx="2007863" cy="2677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636" y="910738"/>
            <a:ext cx="3490292" cy="2349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345817" y="1060460"/>
            <a:ext cx="4375439" cy="3138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2345" y="4178105"/>
            <a:ext cx="4889571" cy="215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665" y="0"/>
            <a:ext cx="10131425" cy="881575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– local area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6" y="1058326"/>
            <a:ext cx="3027073" cy="25110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677" y="1327896"/>
            <a:ext cx="5295085" cy="4482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3" y="3926768"/>
            <a:ext cx="3172076" cy="2379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7861" y="2661178"/>
            <a:ext cx="4285267" cy="25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9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9428870" cy="799775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– in the wider community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46" y="909136"/>
            <a:ext cx="4818833" cy="24668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799775"/>
            <a:ext cx="4902890" cy="2685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46" y="3789561"/>
            <a:ext cx="4061746" cy="2710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42" y="3789561"/>
            <a:ext cx="3709182" cy="27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6277707" cy="1120726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– sponsorship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10" y="5006362"/>
            <a:ext cx="1286054" cy="15718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515" y="3180446"/>
            <a:ext cx="1409700" cy="1352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08" y="1144417"/>
            <a:ext cx="4569567" cy="879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00" y="1096090"/>
            <a:ext cx="3810000" cy="156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5" y="5024611"/>
            <a:ext cx="2782814" cy="1535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5" y="2296047"/>
            <a:ext cx="2126425" cy="1768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12" y="2843212"/>
            <a:ext cx="3838575" cy="1171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96" y="4833742"/>
            <a:ext cx="2095238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0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70" y="1239751"/>
            <a:ext cx="8305156" cy="467165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48043" y="5911402"/>
            <a:ext cx="6266413" cy="746975"/>
          </a:xfrm>
        </p:spPr>
        <p:txBody>
          <a:bodyPr>
            <a:normAutofit fontScale="90000"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listening!!!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81070" y="255431"/>
            <a:ext cx="8165206" cy="7469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IE" sz="4400" b="1" i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ConfeyCan</a:t>
            </a:r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  <a:r>
              <a:rPr lang="en-IE" sz="4400" b="1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FINAL FRONTIER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981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172175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TEAM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491" y="1172175"/>
            <a:ext cx="1036654" cy="13454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07" y="3890799"/>
            <a:ext cx="988959" cy="1345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9" y="1172175"/>
            <a:ext cx="1101781" cy="13454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85" y="1172175"/>
            <a:ext cx="1121204" cy="13454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05" y="3890799"/>
            <a:ext cx="1085006" cy="1348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84" y="1172175"/>
            <a:ext cx="1230449" cy="13454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3140" y="2659384"/>
            <a:ext cx="2305318" cy="800219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/>
              <a:t>Liam Murphy</a:t>
            </a:r>
          </a:p>
          <a:p>
            <a:pPr algn="ctr"/>
            <a:r>
              <a:rPr lang="en-IE" sz="2200" dirty="0" smtClean="0"/>
              <a:t>Outreach</a:t>
            </a:r>
            <a:endParaRPr lang="en-IE" sz="2200" dirty="0"/>
          </a:p>
        </p:txBody>
      </p:sp>
      <p:sp>
        <p:nvSpPr>
          <p:cNvPr id="24" name="TextBox 23"/>
          <p:cNvSpPr txBox="1"/>
          <p:nvPr/>
        </p:nvSpPr>
        <p:spPr>
          <a:xfrm>
            <a:off x="3061739" y="2663974"/>
            <a:ext cx="2562896" cy="800219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/>
              <a:t>Julia Waszkiewicz</a:t>
            </a:r>
          </a:p>
          <a:p>
            <a:pPr algn="ctr"/>
            <a:r>
              <a:rPr lang="en-IE" sz="2200" dirty="0" smtClean="0"/>
              <a:t>Parachute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19369" y="2659384"/>
            <a:ext cx="2460991" cy="830997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/>
              <a:t>Gergely Gellert</a:t>
            </a:r>
          </a:p>
          <a:p>
            <a:pPr algn="ctr"/>
            <a:r>
              <a:rPr lang="en-IE" sz="2200" dirty="0" smtClean="0"/>
              <a:t>Programming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35825" y="2659383"/>
            <a:ext cx="2513630" cy="830997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/>
              <a:t>Conor Walsh</a:t>
            </a:r>
          </a:p>
          <a:p>
            <a:pPr algn="ctr"/>
            <a:r>
              <a:rPr lang="en-IE" sz="2200" dirty="0" smtClean="0"/>
              <a:t>Calibration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90020" y="5465703"/>
            <a:ext cx="2106334" cy="800219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/>
              <a:t>Alex Bourke</a:t>
            </a:r>
          </a:p>
          <a:p>
            <a:pPr algn="ctr"/>
            <a:r>
              <a:rPr lang="en-IE" sz="2200" dirty="0" smtClean="0"/>
              <a:t>Data Analyst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21187" y="5468452"/>
            <a:ext cx="2539275" cy="800219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/>
              <a:t>Naoise Barry</a:t>
            </a:r>
          </a:p>
          <a:p>
            <a:pPr lvl="0" algn="ctr"/>
            <a:r>
              <a:rPr lang="en-IE" sz="2200" dirty="0" smtClean="0">
                <a:solidFill>
                  <a:prstClr val="white"/>
                </a:solidFill>
              </a:rPr>
              <a:t>Mechanic</a:t>
            </a:r>
            <a:endParaRPr lang="en-IE" sz="2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4439991" cy="919647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mission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976" y="1144101"/>
            <a:ext cx="957155" cy="1298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884" y="1259937"/>
            <a:ext cx="1194920" cy="10668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388" y="1377884"/>
            <a:ext cx="2562896" cy="830997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/>
              <a:t>Air Temperature</a:t>
            </a:r>
          </a:p>
          <a:p>
            <a:pPr algn="ctr"/>
            <a:r>
              <a:rPr lang="en-IE" sz="2400" b="1" dirty="0" smtClean="0"/>
              <a:t>(Outside)</a:t>
            </a:r>
            <a:endParaRPr lang="en-IE" sz="22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2902363" y="1526610"/>
            <a:ext cx="2562896" cy="461665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/>
              <a:t>Air Pressure</a:t>
            </a:r>
            <a:endParaRPr lang="en-IE" sz="2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-4587" y="6239341"/>
            <a:ext cx="2368027" cy="461665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/>
              <a:t>Present the Data</a:t>
            </a:r>
            <a:endParaRPr lang="en-IE" sz="22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568" y="3715107"/>
            <a:ext cx="3435115" cy="186980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2842" y="3232597"/>
            <a:ext cx="6004775" cy="3006744"/>
            <a:chOff x="228600" y="1905000"/>
            <a:chExt cx="8001000" cy="4114800"/>
          </a:xfrm>
        </p:grpSpPr>
        <p:sp>
          <p:nvSpPr>
            <p:cNvPr id="13" name="Rectangle 12"/>
            <p:cNvSpPr/>
            <p:nvPr/>
          </p:nvSpPr>
          <p:spPr>
            <a:xfrm>
              <a:off x="6705600" y="2133600"/>
              <a:ext cx="1524000" cy="2286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828800" y="2133600"/>
              <a:ext cx="1524000" cy="2286000"/>
              <a:chOff x="609600" y="2362200"/>
              <a:chExt cx="1524000" cy="22860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609600" y="2362200"/>
                <a:ext cx="1524000" cy="2286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85800" y="2895600"/>
                <a:ext cx="1371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/>
                  <a:t>canLOG.txt</a:t>
                </a:r>
                <a:endParaRPr lang="en-US" sz="1600" b="1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343400" y="2133600"/>
              <a:ext cx="1524000" cy="2286000"/>
              <a:chOff x="2743200" y="2057400"/>
              <a:chExt cx="1524000" cy="22860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2743200" y="2057400"/>
                <a:ext cx="1524000" cy="2286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819400" y="2438400"/>
                <a:ext cx="13716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/>
                  <a:t>Cleandata</a:t>
                </a:r>
                <a:r>
                  <a:rPr lang="en-US" sz="1600" b="1" dirty="0" smtClean="0"/>
                  <a:t>. txt</a:t>
                </a:r>
                <a:endParaRPr lang="en-US" sz="1600" b="1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781800" y="2514600"/>
              <a:ext cx="1371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Secondary </a:t>
              </a:r>
              <a:r>
                <a:rPr lang="en-US" sz="1600" b="1" dirty="0" err="1" smtClean="0"/>
                <a:t>Data.xls</a:t>
              </a:r>
              <a:endParaRPr lang="en-US" sz="1600" b="1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2895600" y="4800600"/>
              <a:ext cx="1905000" cy="121920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28600" y="1905000"/>
              <a:ext cx="1066800" cy="2667000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4717" y="2595517"/>
              <a:ext cx="15423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ARDUINO</a:t>
              </a:r>
            </a:p>
            <a:p>
              <a:r>
                <a:rPr lang="en-US" b="1" dirty="0" smtClean="0"/>
                <a:t> program output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76600" y="51054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PYTHON</a:t>
              </a:r>
            </a:p>
            <a:p>
              <a:r>
                <a:rPr lang="en-US" b="1" dirty="0" smtClean="0"/>
                <a:t>program</a:t>
              </a:r>
              <a:endParaRPr lang="en-US" b="1" dirty="0"/>
            </a:p>
          </p:txBody>
        </p:sp>
        <p:sp>
          <p:nvSpPr>
            <p:cNvPr id="22" name="Chevron 21"/>
            <p:cNvSpPr/>
            <p:nvPr/>
          </p:nvSpPr>
          <p:spPr>
            <a:xfrm flipV="1">
              <a:off x="1295400" y="2819400"/>
              <a:ext cx="533400" cy="609600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Chevron 22"/>
            <p:cNvSpPr/>
            <p:nvPr/>
          </p:nvSpPr>
          <p:spPr>
            <a:xfrm rot="2856977" flipV="1">
              <a:off x="2881420" y="4441061"/>
              <a:ext cx="533400" cy="609600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Chevron 23"/>
            <p:cNvSpPr/>
            <p:nvPr/>
          </p:nvSpPr>
          <p:spPr>
            <a:xfrm rot="18647608" flipV="1">
              <a:off x="4398500" y="4469835"/>
              <a:ext cx="623598" cy="632414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Chevron 24"/>
            <p:cNvSpPr/>
            <p:nvPr/>
          </p:nvSpPr>
          <p:spPr>
            <a:xfrm flipV="1">
              <a:off x="6019800" y="2514600"/>
              <a:ext cx="533400" cy="609600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 rot="10577884" flipV="1">
              <a:off x="6019800" y="3429000"/>
              <a:ext cx="533400" cy="609600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Chevron 26"/>
            <p:cNvSpPr/>
            <p:nvPr/>
          </p:nvSpPr>
          <p:spPr>
            <a:xfrm rot="5400000" flipV="1">
              <a:off x="7200900" y="4457700"/>
              <a:ext cx="533400" cy="609600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30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0"/>
            <a:ext cx="5377374" cy="954519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 Missions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668" y="3088012"/>
            <a:ext cx="2286198" cy="174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29" y="1122084"/>
            <a:ext cx="987638" cy="1316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98340">
            <a:off x="7800298" y="855384"/>
            <a:ext cx="1485900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786" y="3268702"/>
            <a:ext cx="1005927" cy="1018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6419" y="4644600"/>
            <a:ext cx="1544168" cy="20230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89825" y="5240611"/>
            <a:ext cx="2241343" cy="830997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200" dirty="0"/>
              <a:t> </a:t>
            </a:r>
            <a:r>
              <a:rPr lang="en-IE" sz="2400" b="1" dirty="0"/>
              <a:t>Improve Signal Strength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40406" y="2438934"/>
            <a:ext cx="2241343" cy="2677656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/>
              <a:t>More accurate Pressure </a:t>
            </a:r>
            <a:r>
              <a:rPr lang="en-IE" sz="2400" b="1" dirty="0" smtClean="0"/>
              <a:t>measurement</a:t>
            </a:r>
          </a:p>
          <a:p>
            <a:pPr algn="ctr"/>
            <a:endParaRPr lang="en-IE" sz="2400" b="1" dirty="0" smtClean="0"/>
          </a:p>
          <a:p>
            <a:pPr algn="ctr"/>
            <a:r>
              <a:rPr lang="en-IE" sz="2400" b="1" dirty="0" smtClean="0"/>
              <a:t>Measure </a:t>
            </a:r>
            <a:r>
              <a:rPr lang="en-IE" sz="2400" b="1" dirty="0"/>
              <a:t>Internal </a:t>
            </a:r>
            <a:r>
              <a:rPr lang="en-IE" sz="2400" b="1" dirty="0" smtClean="0"/>
              <a:t>temperature</a:t>
            </a:r>
            <a:endParaRPr lang="en-IE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94095" y="5009778"/>
            <a:ext cx="2241343" cy="461665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200" dirty="0"/>
              <a:t> </a:t>
            </a:r>
            <a:r>
              <a:rPr lang="en-IE" sz="2400" b="1" dirty="0" smtClean="0"/>
              <a:t>GPS Location</a:t>
            </a:r>
            <a:endParaRPr lang="en-IE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606263" y="521919"/>
            <a:ext cx="2241343" cy="1200329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/>
              <a:t>Measure Relative Humidity</a:t>
            </a:r>
            <a:endParaRPr lang="en-IE" sz="24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972000" y="1365010"/>
            <a:ext cx="3308587" cy="830997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/>
              <a:t>Measure X,Y,Z gForces and Resultant gForce</a:t>
            </a:r>
            <a:endParaRPr lang="en-IE" sz="2200" dirty="0" smtClean="0"/>
          </a:p>
        </p:txBody>
      </p:sp>
    </p:spTree>
    <p:extLst>
      <p:ext uri="{BB962C8B-B14F-4D97-AF65-F5344CB8AC3E}">
        <p14:creationId xmlns:p14="http://schemas.microsoft.com/office/powerpoint/2010/main" val="201663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97" y="-43730"/>
            <a:ext cx="10388484" cy="1231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89580" y="1336375"/>
            <a:ext cx="3711497" cy="2397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341" y="4292052"/>
            <a:ext cx="2779795" cy="2200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65" y="1187769"/>
            <a:ext cx="2743438" cy="26946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1127" y="4642338"/>
            <a:ext cx="3238592" cy="1569660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200" dirty="0"/>
              <a:t>polycarbonate spine to reduce signal loss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997" y="4853717"/>
            <a:ext cx="3617269" cy="1077218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200" dirty="0"/>
              <a:t>modify shield to take all new sensors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91266" y="1750272"/>
            <a:ext cx="3153946" cy="1569660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200" dirty="0" smtClean="0"/>
              <a:t>Modified </a:t>
            </a:r>
            <a:r>
              <a:rPr lang="en-IE" sz="3200" dirty="0"/>
              <a:t>shield headers so GPS shield sits on </a:t>
            </a:r>
            <a:r>
              <a:rPr lang="en-IE" sz="3200" dirty="0" smtClean="0"/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24437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7220242" cy="856045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Improvements for Europe: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1" y="1077920"/>
            <a:ext cx="4927208" cy="2062103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 smtClean="0"/>
              <a:t>Increase terminal velocity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 smtClean="0"/>
              <a:t>Increase parachute strength </a:t>
            </a:r>
            <a:r>
              <a:rPr lang="en-IE" sz="3200" dirty="0"/>
              <a:t>a</a:t>
            </a:r>
            <a:r>
              <a:rPr lang="en-IE" sz="3200" dirty="0" smtClean="0"/>
              <a:t>nd cord attachment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1" y="3464193"/>
            <a:ext cx="3348984" cy="1077218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 smtClean="0"/>
              <a:t>Improve Signal Reception</a:t>
            </a:r>
            <a:endParaRPr lang="en-IE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176373" y="3710414"/>
            <a:ext cx="4724058" cy="584775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sz="3200" dirty="0" smtClean="0"/>
              <a:t>Improve error correction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196" y="1077920"/>
            <a:ext cx="4772773" cy="2164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922" y="3756580"/>
            <a:ext cx="1981372" cy="1981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41" y="4643310"/>
            <a:ext cx="2485753" cy="20482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043" y="4553169"/>
            <a:ext cx="3264718" cy="174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7071" y="2589688"/>
            <a:ext cx="5139438" cy="219239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7009227" cy="926384"/>
          </a:xfrm>
        </p:spPr>
        <p:txBody>
          <a:bodyPr>
            <a:no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Improvements for Europe: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66" y="926384"/>
            <a:ext cx="1749704" cy="1499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847" y="4960299"/>
            <a:ext cx="3609145" cy="16521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214" y="2040663"/>
            <a:ext cx="4380072" cy="1077218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3200" dirty="0"/>
              <a:t>Doubled Battery Lifetime</a:t>
            </a:r>
          </a:p>
          <a:p>
            <a:pPr algn="ctr"/>
            <a:r>
              <a:rPr lang="en-IE" sz="3200" dirty="0"/>
              <a:t>(4 -&gt; 8 hrs</a:t>
            </a:r>
            <a:r>
              <a:rPr lang="en-IE" sz="3200" dirty="0" smtClean="0"/>
              <a:t>)</a:t>
            </a:r>
            <a:endParaRPr lang="en-IE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59213" y="4421690"/>
            <a:ext cx="5252269" cy="1077218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3200" dirty="0" smtClean="0"/>
              <a:t>Reduced </a:t>
            </a:r>
            <a:r>
              <a:rPr lang="en-IE" sz="3200" dirty="0"/>
              <a:t>Power Consumption</a:t>
            </a:r>
          </a:p>
          <a:p>
            <a:pPr algn="ctr"/>
            <a:r>
              <a:rPr lang="en-IE" sz="3200" dirty="0"/>
              <a:t>(by 40%)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52008" y="1137648"/>
            <a:ext cx="3613383" cy="1077218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3200" dirty="0"/>
              <a:t>5V DC-DC Convertor/Regulator</a:t>
            </a:r>
          </a:p>
        </p:txBody>
      </p:sp>
    </p:spTree>
    <p:extLst>
      <p:ext uri="{BB962C8B-B14F-4D97-AF65-F5344CB8AC3E}">
        <p14:creationId xmlns:p14="http://schemas.microsoft.com/office/powerpoint/2010/main" val="31892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40676"/>
            <a:ext cx="4983479" cy="956604"/>
          </a:xfrm>
        </p:spPr>
        <p:txBody>
          <a:bodyPr>
            <a:normAutofit/>
          </a:bodyPr>
          <a:lstStyle/>
          <a:p>
            <a:r>
              <a:rPr lang="en-IE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bigger picture</a:t>
            </a:r>
            <a:endParaRPr lang="en-IE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7298" y="5134707"/>
            <a:ext cx="2718579" cy="937846"/>
          </a:xfrm>
          <a:solidFill>
            <a:schemeClr val="tx1">
              <a:alpha val="2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E" sz="6000" dirty="0" err="1" smtClean="0"/>
              <a:t>CanBot</a:t>
            </a:r>
            <a:r>
              <a:rPr lang="en-IE" sz="6000" dirty="0" smtClean="0"/>
              <a:t>!</a:t>
            </a:r>
            <a:endParaRPr lang="en-IE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735" y="1820705"/>
            <a:ext cx="3962743" cy="2822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884" y="1820704"/>
            <a:ext cx="4841112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E44E6A2F-09CD-4BE0-B42D-107FF03CEED6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alpha val="48000"/>
              <a:satMod val="105000"/>
            </a:schemeClr>
          </a:outerShdw>
        </a:effectLst>
        <a:scene3d>
          <a:camera prst="orthographicFront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2800</TotalTime>
  <Words>286</Words>
  <Application>Microsoft Office PowerPoint</Application>
  <PresentationFormat>Custom</PresentationFormat>
  <Paragraphs>97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Celestial</vt:lpstr>
      <vt:lpstr>Confey can</vt:lpstr>
      <vt:lpstr>Presentation overview</vt:lpstr>
      <vt:lpstr>The TEAM</vt:lpstr>
      <vt:lpstr>Primary mission</vt:lpstr>
      <vt:lpstr>Secondary Missions</vt:lpstr>
      <vt:lpstr>PowerPoint Presentation</vt:lpstr>
      <vt:lpstr>Improvements for Europe:</vt:lpstr>
      <vt:lpstr>Improvements for Europe:</vt:lpstr>
      <vt:lpstr>The bigger picture</vt:lpstr>
      <vt:lpstr>Additions for Europe</vt:lpstr>
      <vt:lpstr>PowerPoint Presentation</vt:lpstr>
      <vt:lpstr>Two-way communication</vt:lpstr>
      <vt:lpstr>Testing &amp; calibration</vt:lpstr>
      <vt:lpstr>Testing &amp; calibration continued</vt:lpstr>
      <vt:lpstr>Further calibration</vt:lpstr>
      <vt:lpstr>Relative Humidity (HIH4030)Calibration:</vt:lpstr>
      <vt:lpstr>The Parachute – Terminal velocity </vt:lpstr>
      <vt:lpstr>The Parachute – Stability</vt:lpstr>
      <vt:lpstr>THE parachute - Testing</vt:lpstr>
      <vt:lpstr>Outreach – Online presence</vt:lpstr>
      <vt:lpstr>Outreach – within the school</vt:lpstr>
      <vt:lpstr>Outreach – local area</vt:lpstr>
      <vt:lpstr>Outreach – in the wider community</vt:lpstr>
      <vt:lpstr>Outreach – sponsorship</vt:lpstr>
      <vt:lpstr>Thanks for listening!!!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Confey can</dc:title>
  <dc:creator>Cliona Murphy</dc:creator>
  <cp:lastModifiedBy>Philip Devereux</cp:lastModifiedBy>
  <cp:revision>132</cp:revision>
  <dcterms:created xsi:type="dcterms:W3CDTF">2016-05-09T17:36:22Z</dcterms:created>
  <dcterms:modified xsi:type="dcterms:W3CDTF">2016-06-22T23:46:30Z</dcterms:modified>
</cp:coreProperties>
</file>